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2" r:id="rId4"/>
    <p:sldId id="256" r:id="rId5"/>
    <p:sldId id="257" r:id="rId6"/>
    <p:sldId id="258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D3667-EF2B-B1A6-F1C4-96F94D3E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EC12C-EA9C-2C4B-CC30-3C4E1B305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2B97C-4669-9F7B-E215-373B7713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FCF0A-E70A-8F2A-778F-4B0985B6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240E7-4F38-D72D-07DC-CC284AD70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8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D9C0-03B0-FE7A-C260-37BD6F345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AD092-8358-5EF7-7B97-8C1EC92D0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718AA-99FE-68BB-68DE-AED9DCECA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17D2D-438E-9239-00E3-5C8339327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51E46-F06A-7FC5-6512-B11B629ED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72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6F1D-4451-D6BF-E112-86C1D1D5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31BEB-40B4-9C70-DCC8-485CD482C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5558B-FA52-A6FC-2311-FFCCF252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6EDF7-ED1B-5F9A-834B-074CB599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AFD91-558A-2D8F-B0FF-8DC74514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412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78AA-2F0D-32DB-D61C-4A068702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74DFA-4697-E2AE-182C-E252C411B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71A96-CEEF-C4B2-EA8D-21D6B0EC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FADE9-CA87-2911-F205-FF1EC67B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EE517-16B1-50D0-50FD-075FA19B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B4305-4F61-553C-D255-CEEF1656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63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A70D-618A-C23B-EA84-F07D2A0D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0DDFC-2A58-179B-B75B-06E3DA2E9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69117-1071-3916-62A6-A1D0B033A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4937C3-D9B5-ED5F-B569-B20D9E386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3BCB89-182D-2892-A05C-30BD5FF82F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66628-071A-E565-BBDE-B46AD8BF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3E038-F977-C079-24B6-79C097FC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E37CF4-6582-672F-621B-0A21BC6F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5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A491-C233-C8D9-69B6-0584B5A1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74D2B8-EBEB-7E33-263C-581C8A23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3FCA01-5494-880A-23E5-574968AE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D342C-5132-122A-1C5B-79B080E8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8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F29443-593B-0356-6168-926190A8A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0984D0-C963-5070-0D3C-2C4B6F21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C26BD-D145-3BCF-CA19-4DE3F8C6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09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71F2D-E187-EFB7-5AA0-42D71994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57E70-5C22-EA27-18A6-1103B965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9D65B-58D5-E8FF-89A5-E78424697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2CDD3-FBB5-3033-A2F2-7279799D6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22EE8-5066-5BCC-1084-E6F90F52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37505-A913-1B04-05C8-2A7D7FB6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8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6DD2-660C-FCB4-60B8-E98F4DA4F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3C49A-26B6-E8FA-470D-CD9A27193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0916B-FB96-5191-BF49-4C0550960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D56A7-9A02-1527-1421-F790908A6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7A3A4-0A64-FECD-8069-7FF825CF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C997-D5FB-1C1A-759D-9EA33F69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8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C4855-A52A-69B2-50FE-CC41817D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1A977-DC7F-721B-07F1-69F7F47C3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71B89-376C-BECC-8976-5679C73A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953-FEA5-09DB-7847-91ED1BB30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94EC3-3D16-8ED2-31C9-1FDEC723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50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9693BC-F439-EE68-D835-C24161158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3B48B-C63D-77CE-0407-E43A35DDE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DAC09-10DF-CB0B-2D10-9752EB6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5859A-8633-5059-4702-B73308FE6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C28C-1990-987D-A5EC-7D140DC55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92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0A385C-AE49-FD5C-ABB6-8323617E4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2A155-8844-FB52-F2C9-FD4217C6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0020-17B6-472A-2411-4C3E3EB86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3F512-0DC5-4130-8716-DE9A62C23C3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81FE5-7E95-72C8-B794-A62F66160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8746D-7707-3560-B8F7-98E8B0938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07D0D-6AB6-4B3F-9DB7-303AEA82F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Coronation of Elizabeth II - Wikipedia">
            <a:extLst>
              <a:ext uri="{FF2B5EF4-FFF2-40B4-BE49-F238E27FC236}">
                <a16:creationId xmlns:a16="http://schemas.microsoft.com/office/drawing/2014/main" id="{F0611C60-AE85-DC6A-1920-633A81874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2" r="-1" b="37408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3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King Charles III, the new monarch - BBC News">
            <a:extLst>
              <a:ext uri="{FF2B5EF4-FFF2-40B4-BE49-F238E27FC236}">
                <a16:creationId xmlns:a16="http://schemas.microsoft.com/office/drawing/2014/main" id="{CA4AF260-12DE-5D2A-3A43-CD9D34110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0" b="10335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86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King Charles and Queen Consort Camilla Reveal the First Christmas Card of  Their Reign | Vanity Fair">
            <a:extLst>
              <a:ext uri="{FF2B5EF4-FFF2-40B4-BE49-F238E27FC236}">
                <a16:creationId xmlns:a16="http://schemas.microsoft.com/office/drawing/2014/main" id="{6460EEDE-E92B-573E-5561-687B7C0FF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6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249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4C6A2-EB07-6421-D1B4-BEBE406E4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7D4896-5CCF-B981-AC2F-BE72FE107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C48CA0-6DAD-2C13-957C-A0B539863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56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2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Sovereign's Orb">
            <a:extLst>
              <a:ext uri="{FF2B5EF4-FFF2-40B4-BE49-F238E27FC236}">
                <a16:creationId xmlns:a16="http://schemas.microsoft.com/office/drawing/2014/main" id="{B93ACA8C-F8BE-8989-F7F2-A2936422E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9720" y="457200"/>
            <a:ext cx="4472559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7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Sir Robert Vyner (1631-88) - The Sovereigns Sceptre with Cross">
            <a:extLst>
              <a:ext uri="{FF2B5EF4-FFF2-40B4-BE49-F238E27FC236}">
                <a16:creationId xmlns:a16="http://schemas.microsoft.com/office/drawing/2014/main" id="{F045A460-73A5-ABC4-EF23-A9F5F3A68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0827" y="643467"/>
            <a:ext cx="398331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4106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The Sovereign's Sceptre with Cross, 1661. Part of... - Tumbex">
            <a:extLst>
              <a:ext uri="{FF2B5EF4-FFF2-40B4-BE49-F238E27FC236}">
                <a16:creationId xmlns:a16="http://schemas.microsoft.com/office/drawing/2014/main" id="{D3AB18EC-792C-3931-DA7D-204DF98AD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4579" y="643467"/>
            <a:ext cx="194987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979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coronation crown ~orb and septre****British | Joias da coroa britânica,  Jóias da coroa, Jóias reais">
            <a:extLst>
              <a:ext uri="{FF2B5EF4-FFF2-40B4-BE49-F238E27FC236}">
                <a16:creationId xmlns:a16="http://schemas.microsoft.com/office/drawing/2014/main" id="{17FD1CCD-7E4C-35D9-3B0F-73E786D18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7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554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4" name="Rectangle 615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What are the orb and sceptre? Meaning behind Queen's royal jewels and what  happens to them after the funeral">
            <a:extLst>
              <a:ext uri="{FF2B5EF4-FFF2-40B4-BE49-F238E27FC236}">
                <a16:creationId xmlns:a16="http://schemas.microsoft.com/office/drawing/2014/main" id="{63343686-8234-1276-DC13-C74656F5D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5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75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2023-02-25T17:09:43Z</dcterms:created>
  <dcterms:modified xsi:type="dcterms:W3CDTF">2023-02-25T17:46:55Z</dcterms:modified>
</cp:coreProperties>
</file>