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2" r:id="rId7"/>
    <p:sldId id="264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5F025-92AF-8522-C398-73C92EBB9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1F8DD-E912-C4E6-855E-A2653933E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AB0AD-C59E-F693-F792-CAC62B3C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69FC4-D133-D760-90C6-AA02F3D6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57277-A2C2-2693-B006-5626AD2F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2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BF7B7-ED9F-4F79-34C1-D388809E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33093-2707-89C3-F727-7E7CD7069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F317A-A239-4627-CED2-631583D24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790B4-A091-3062-C4CB-6727930C1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11B58-00A5-3EA2-E7B2-2D4135C1E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24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7F85-389B-AEDA-4D3D-98BFD281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08D33-6D46-5580-D930-0BDAD2EC0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6E96A-058F-4D15-CE66-FC6FB422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0B299-0278-E9DD-7F92-51826DD5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FED2D-181F-1B90-8D3C-114F50C2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75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7D65-5669-4B37-1D64-4C388F49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00939-0EAA-9D3F-A1D4-87A6BA70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B1AA7-CE71-673C-B655-75EA6739D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2EDA0-B976-7D42-6A8C-DE7DC03FB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672F9-5C0B-7A02-E26E-8B7C829F3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1D52C-8F90-DE28-030E-F21AE930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3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DFCDC-2645-7F78-86A5-A3C6C792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4D9EA-9DED-7682-D624-AE5A5918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9DCF5-3B9C-FD62-1D4E-ACD8FC400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44B75-49D5-692F-0C98-57EE4418E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28354-D709-74C9-EEF0-CA8B7989A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6BDDF6-EB60-2AB8-2B88-99821032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545247-5256-491D-BF31-1693E701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986476-2EAD-9481-1751-2043CD258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02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CA69-D1C5-35DA-1255-8F88B3FA7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E5A3E-CE0A-0137-AAA9-1F40F1C4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2236E4-5915-3A4A-508E-A7F573C7E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6044F-AD81-FCFA-BEE2-0089D962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652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DAABF4-E928-41EE-CA66-CF263A641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05A2D0-9BDD-2036-7B28-2D45C532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C4156-05C8-21CE-4A8E-957A4319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8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96A5-BAAF-7439-2164-9E9540973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498CA-E2EB-1807-EE3B-20B6A8200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4C18B-E8A2-18AB-3622-45F5C5D4C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48F75A-7BED-A0B0-EFEF-DE32D03C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F6A46B-7A5C-5025-889C-4F66AB51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06615-BE57-F6A2-8075-6B256480E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3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E5C43-8F30-217A-3EAF-6F6FDD588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003D0C-524A-3A1F-E362-ECAE9B4734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FDAD0-6715-86D1-B47A-73E009206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2CFEB-D8E8-949C-603B-A1195D3F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6301C-74E9-4354-B3DA-2A46B48A5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E1FF5-DA0A-E351-D47A-30EED9B2F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89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E957-372C-E2AB-F65D-F789BDED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FA306-4048-EC8F-7487-E259EB3DC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32D41-C562-A593-BFDA-8D60EF0D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6C571-796D-66DE-C999-D9DBAB9A7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BC29A-5E03-B7CB-B326-1606C11B2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43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8C06AC-D88B-1B61-53CB-F218F1143B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846D5-6720-D7E1-E1A7-92750011E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CCA14-BF4D-4DB7-F1D6-A9F872013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9B54-456C-9662-E929-1EBA910E3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D5FB8-6346-F8D3-6583-DCCDB0C00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367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430F1-397C-4493-AE75-B442A893D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62704-F6D6-7FD4-AA29-14C401D93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AACBB-C9B5-5FB7-96E5-4C7496171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6773F-73ED-6F8F-A663-52DB75B15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2DB32-FE8C-EB30-1D4C-588CF7812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68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3A845E-6346-53DD-1F1D-9AAC4C10C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3" b="12849"/>
          <a:stretch/>
        </p:blipFill>
        <p:spPr bwMode="auto">
          <a:xfrm>
            <a:off x="1938867" y="0"/>
            <a:ext cx="83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62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1D6558F-E359-87F0-0886-6388B9A25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Isosceles Triangle 1038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6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Raspberry Pavlova Recipe - Food Republic">
            <a:extLst>
              <a:ext uri="{FF2B5EF4-FFF2-40B4-BE49-F238E27FC236}">
                <a16:creationId xmlns:a16="http://schemas.microsoft.com/office/drawing/2014/main" id="{C805AD93-D0AD-6507-D471-2DF96D445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2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384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615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EDCCA254-2939-1E3B-F8E3-A08E5ED51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2" b="2875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6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258719E-C03F-3620-7564-262C512A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683" y="93695"/>
            <a:ext cx="9454392" cy="66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814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D35BB47-8326-055D-FB8A-75C9D3F37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1" r="5" b="5"/>
          <a:stretch/>
        </p:blipFill>
        <p:spPr bwMode="auto">
          <a:xfrm>
            <a:off x="20" y="10"/>
            <a:ext cx="4003019" cy="338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aspberry Pavlova Recipe - Food Republic">
            <a:extLst>
              <a:ext uri="{FF2B5EF4-FFF2-40B4-BE49-F238E27FC236}">
                <a16:creationId xmlns:a16="http://schemas.microsoft.com/office/drawing/2014/main" id="{4AC26861-13CB-28D1-9450-E9D9B8CA79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7" r="2214" b="-3"/>
          <a:stretch/>
        </p:blipFill>
        <p:spPr bwMode="auto">
          <a:xfrm>
            <a:off x="20" y="3469102"/>
            <a:ext cx="4003019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A2D6E2D-237A-3A9D-8439-7813C564BD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2" r="5435" b="2"/>
          <a:stretch/>
        </p:blipFill>
        <p:spPr bwMode="auto">
          <a:xfrm>
            <a:off x="8188960" y="10"/>
            <a:ext cx="4003039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6BC64F-E9A3-F5E1-9EC8-2B5846718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" r="-1" b="14432"/>
          <a:stretch/>
        </p:blipFill>
        <p:spPr bwMode="auto">
          <a:xfrm>
            <a:off x="8199966" y="3469102"/>
            <a:ext cx="3992034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B5865BF-914C-84F3-8B1A-660DD9746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3" b="12849"/>
          <a:stretch/>
        </p:blipFill>
        <p:spPr bwMode="auto">
          <a:xfrm>
            <a:off x="4094502" y="1773876"/>
            <a:ext cx="4014000" cy="331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4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52" name="Rectangle 8251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14" descr="Nutrition for babies, toddlers and pre-school children | BBC Good Food">
            <a:extLst>
              <a:ext uri="{FF2B5EF4-FFF2-40B4-BE49-F238E27FC236}">
                <a16:creationId xmlns:a16="http://schemas.microsoft.com/office/drawing/2014/main" id="{DC407C46-FFC1-CB91-0490-C78D7F308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1" r="9743" b="2"/>
          <a:stretch/>
        </p:blipFill>
        <p:spPr bwMode="auto">
          <a:xfrm>
            <a:off x="-1" y="10"/>
            <a:ext cx="3003123" cy="389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FD8CB2E0-97C5-A589-6144-27123F0487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" b="28489"/>
          <a:stretch/>
        </p:blipFill>
        <p:spPr bwMode="auto">
          <a:xfrm>
            <a:off x="3180257" y="10"/>
            <a:ext cx="3016307" cy="278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Food for 1-year-old: Menu and nutrition">
            <a:extLst>
              <a:ext uri="{FF2B5EF4-FFF2-40B4-BE49-F238E27FC236}">
                <a16:creationId xmlns:a16="http://schemas.microsoft.com/office/drawing/2014/main" id="{9C1A4C39-419A-77D3-2BE5-D961F9788A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 r="13086"/>
          <a:stretch/>
        </p:blipFill>
        <p:spPr bwMode="auto">
          <a:xfrm>
            <a:off x="-1" y="4079988"/>
            <a:ext cx="3003123" cy="277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baby girl eating chocolate pudding | Messy baby, Baby beard, Baby boy photos">
            <a:extLst>
              <a:ext uri="{FF2B5EF4-FFF2-40B4-BE49-F238E27FC236}">
                <a16:creationId xmlns:a16="http://schemas.microsoft.com/office/drawing/2014/main" id="{24E3C58F-8581-1F75-66C1-3F6DB4579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9" r="4" b="4"/>
          <a:stretch/>
        </p:blipFill>
        <p:spPr bwMode="auto">
          <a:xfrm>
            <a:off x="3180257" y="2957665"/>
            <a:ext cx="3016307" cy="390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FCD42C-C2B4-B8C0-85D2-6B81890ABDD9}"/>
              </a:ext>
            </a:extLst>
          </p:cNvPr>
          <p:cNvSpPr txBox="1"/>
          <p:nvPr/>
        </p:nvSpPr>
        <p:spPr>
          <a:xfrm>
            <a:off x="6551550" y="2393233"/>
            <a:ext cx="4802249" cy="207153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tx1"/>
                </a:solidFill>
                <a:effectLst/>
              </a:rPr>
              <a:t>‘The proof of the pudding is in the eating’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24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FB3E3-4E80-D5B6-8115-6FAC8B9F8A5B}"/>
              </a:ext>
            </a:extLst>
          </p:cNvPr>
          <p:cNvSpPr txBox="1"/>
          <p:nvPr/>
        </p:nvSpPr>
        <p:spPr>
          <a:xfrm>
            <a:off x="2362048" y="1751618"/>
            <a:ext cx="7467905" cy="3354765"/>
          </a:xfrm>
          <a:prstGeom prst="rect">
            <a:avLst/>
          </a:prstGeom>
          <a:solidFill>
            <a:srgbClr val="FFDD9C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/>
                <a:latin typeface="Calibri" panose="020F0502020204030204" pitchFamily="34" charset="0"/>
                <a:ea typeface="Arial Unicode MS"/>
              </a:rPr>
              <a:t>‘Because you have seen me, you have believed;</a:t>
            </a:r>
            <a:endParaRPr lang="en-GB" sz="44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4400" dirty="0">
                <a:effectLst/>
                <a:latin typeface="Calibri" panose="020F0502020204030204" pitchFamily="34" charset="0"/>
                <a:ea typeface="Arial Unicode MS"/>
              </a:rPr>
              <a:t>blessed are those who have not seen and yet have believed’</a:t>
            </a:r>
          </a:p>
          <a:p>
            <a:pPr algn="r"/>
            <a:r>
              <a:rPr lang="en-US" sz="3600" i="1" dirty="0">
                <a:latin typeface="Calibri" panose="020F0502020204030204" pitchFamily="34" charset="0"/>
                <a:ea typeface="Arial Unicode MS"/>
              </a:rPr>
              <a:t>John 20.29</a:t>
            </a:r>
            <a:endParaRPr lang="en-GB" sz="3600" i="1" dirty="0">
              <a:effectLst/>
              <a:latin typeface="Times New Roman" panose="02020603050405020304" pitchFamily="18" charset="0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33655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36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2023-01-17T19:19:55Z</dcterms:created>
  <dcterms:modified xsi:type="dcterms:W3CDTF">2023-02-13T15:04:42Z</dcterms:modified>
</cp:coreProperties>
</file>