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2" r:id="rId3"/>
    <p:sldId id="266" r:id="rId4"/>
    <p:sldId id="274" r:id="rId5"/>
    <p:sldId id="275" r:id="rId6"/>
    <p:sldId id="278" r:id="rId7"/>
    <p:sldId id="27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6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67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0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5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14/07/2017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06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14/07/2017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37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14/07/2017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33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14/07/2017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99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14/07/2017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78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14/07/2017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79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81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457E-79B1-4626-B77E-283D6EB17F79}" type="datetimeFigureOut">
              <a:rPr lang="en-GB" smtClean="0"/>
              <a:pPr/>
              <a:t>14/07/2017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63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51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/>
              <a:t>What can you see?</a:t>
            </a:r>
            <a:endParaRPr lang="en-GB" sz="6000" dirty="0"/>
          </a:p>
        </p:txBody>
      </p:sp>
      <p:pic>
        <p:nvPicPr>
          <p:cNvPr id="5122" name="Picture 2" descr="https://s-media-cache-ak0.pinimg.com/originals/62/b4/b5/62b4b52a3c787c28c6cb0f702602041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0957" y="1388751"/>
            <a:ext cx="3512457" cy="52569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.ytimg.com/vi/aTBMzRureiE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2300" y="176566"/>
            <a:ext cx="7637894" cy="6469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3074" name="Picture 2" descr="https://s-media-cache-ak0.pinimg.com/736x/15/00/c1/1500c1288822a3cb5350039b10338cdd--guiseppe-arcimboldo-basket-of-fru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0228" y="190500"/>
            <a:ext cx="5172075" cy="63899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grandvoyageitaly.com/uploads/3/7/2/7/37277491/arcimboldo-goes-to-war.jpg"/>
          <p:cNvPicPr>
            <a:picLocks noChangeAspect="1" noChangeArrowheads="1"/>
          </p:cNvPicPr>
          <p:nvPr/>
        </p:nvPicPr>
        <p:blipFill>
          <a:blip r:embed="rId2" cstate="print"/>
          <a:srcRect t="3061" b="8628"/>
          <a:stretch>
            <a:fillRect/>
          </a:stretch>
        </p:blipFill>
        <p:spPr bwMode="auto">
          <a:xfrm>
            <a:off x="2556329" y="148280"/>
            <a:ext cx="5961742" cy="6417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giuseppe arcimbold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81" y="319535"/>
            <a:ext cx="5150062" cy="607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Four seasons</a:t>
            </a:r>
            <a:endParaRPr lang="en-GB" dirty="0"/>
          </a:p>
        </p:txBody>
      </p:sp>
      <p:pic>
        <p:nvPicPr>
          <p:cNvPr id="22530" name="Picture 2" descr="http://www.oilpainting-repro.com/im/articles/Arcimboldo_4sais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4728" y="222703"/>
            <a:ext cx="4786086" cy="63532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Four seasons in one head</a:t>
            </a:r>
            <a:endParaRPr lang="en-GB" dirty="0"/>
          </a:p>
        </p:txBody>
      </p:sp>
      <p:pic>
        <p:nvPicPr>
          <p:cNvPr id="26626" name="Picture 2" descr="https://upload.wikimedia.org/wikipedia/commons/thumb/e/ec/Giuseppe_Arcimboldo_-_The_Four_Seasons_in_one_Head_-_WGA00820.jpg/355px-Giuseppe_Arcimboldo_-_The_Four_Seasons_in_one_Head_-_WGA008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33772" y="206374"/>
            <a:ext cx="4769757" cy="64492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13</Words>
  <Application>Microsoft Office PowerPoint</Application>
  <PresentationFormat>Custom</PresentationFormat>
  <Paragraphs>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What can you see?</vt:lpstr>
      <vt:lpstr>PowerPoint Presentation</vt:lpstr>
      <vt:lpstr> </vt:lpstr>
      <vt:lpstr>PowerPoint Presentation</vt:lpstr>
      <vt:lpstr>PowerPoint Presentation</vt:lpstr>
      <vt:lpstr>Four seasons</vt:lpstr>
      <vt:lpstr>Four seasons in one head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Buttler</dc:creator>
  <cp:lastModifiedBy>Hilary Homer</cp:lastModifiedBy>
  <cp:revision>14</cp:revision>
  <dcterms:created xsi:type="dcterms:W3CDTF">2017-04-30T21:56:09Z</dcterms:created>
  <dcterms:modified xsi:type="dcterms:W3CDTF">2017-07-14T05:30:40Z</dcterms:modified>
</cp:coreProperties>
</file>