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2" r:id="rId3"/>
    <p:sldId id="265" r:id="rId4"/>
    <p:sldId id="273" r:id="rId5"/>
    <p:sldId id="266" r:id="rId6"/>
    <p:sldId id="274" r:id="rId7"/>
    <p:sldId id="267" r:id="rId8"/>
    <p:sldId id="275" r:id="rId9"/>
    <p:sldId id="268" r:id="rId10"/>
    <p:sldId id="276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C4006-7A09-4BBF-976F-D264A0AC9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005B0C-DCCC-4B96-BA51-63E6E95C9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12005-00D2-4234-B7F6-A6CC7623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EB9C6-ED58-4264-983B-5DD3F30B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DA92C-4411-4479-BE87-0F93292E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9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C9C4F-2B5D-4A4D-BF77-C7403551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E7C71-73ED-4DAB-BF80-0805EFDAB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C231F-62A0-4206-820C-376987BE2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0E633-2844-4909-AD95-59B34DE5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AB5B6-7A62-4BB0-9C0C-C3E0C8FE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04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76A37-576C-4EB0-94FE-C8877EA29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E1998-C7F2-406B-AD4A-14ECD9A4A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7B57C-CAB0-46C9-ABB5-5EFD6141A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142AA-3E79-4D19-8FD8-5657390B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D2EFF-8590-410F-9FF6-24FDA6AF8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4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09794-74B1-4B4A-9B61-7C81F080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50DD-C790-43E6-9A7F-683598409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0896E4-03AA-4431-A2BA-215029A87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A4E4E-BCA4-445E-845E-8DAD078F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F3675-A494-4036-AC18-DA809C3DE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3B5980-5CE1-4546-974D-C1286401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56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E1A8-6662-4D70-BA59-10F7F9025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E3837-856F-4491-A9AA-8C79242C4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C5F26-82F1-44FB-9706-32DBC000C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77CCF9-1050-4DE3-AF11-056448641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E9D9A8-52FA-40A3-8886-3D3158B954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F4C860-69C3-490D-BDFD-15B433B7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D69A94-D90B-4E23-97FC-9E5C3C0B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BE70D-4576-4C0C-B5C0-5AC929F5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93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FDFC-B21F-4339-A169-82520CD0C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3630BA-0326-4F7D-B020-5C52EFFC4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6B001-428A-47E5-AF67-1FD2391CA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C78EB-068F-4861-9335-2C71B1DE3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51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B6E89-D7DE-4E12-99CF-FEFF5428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630FF-0A85-424E-86ED-D7FB1793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CE9B9-A290-4CD9-86A3-31E9F4A2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57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3C5BF-3A43-4BF9-8117-5480B2E0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69B7A-DF20-4967-9760-29AAF6E9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6BB85-9E35-43B3-B9E0-AFD781DD4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ADE50-416C-4D36-8C96-5EA2F4E6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B0804-78E5-4D67-BBE3-56ADDD23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126CB-9677-44F4-973D-05D52384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46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51A7-7023-4C71-8771-DF77F6AF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1DA618-A540-47CD-8D67-6FDBAA0C7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5E057-F380-4D64-B9B2-F353C259E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0B02D-C767-4969-841A-5CBC14147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79C9E3-CE8C-43C0-9F1E-F9B7B6275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D2360-36C2-4978-B9ED-1CEFD16FD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47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D7DF5-5EF7-4C6B-A180-489E16DA9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BB59D-FFE9-4F90-A886-9C6175F87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12C73-97E5-408D-9C9A-0B9BFB13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F4AA-531E-4F34-B1B1-436F7729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645C0-CE5B-41CF-93D6-1B211CFD8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9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EC06FA-E9EB-4D67-A403-9ABA37470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3CEE4A-865F-4B43-9635-FB8548D91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55413-FF64-4D88-8903-73259B80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CC032-C324-4CFE-8C27-8FA043D4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F8829-C8A3-4002-8619-12EE79DF5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70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60475-1FC6-4157-B2B1-E3122DBCF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93ED6-F1E6-47C3-93DE-CE210D01F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62206-77CE-4545-BC4B-E1D0729E7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BBDE5-F583-4A28-BC57-F44DB088E904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A7913-5807-4124-A498-AADDB7204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EB5D8-0FD9-4730-B67A-86B2B9005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9B90D-A63E-427A-B1D1-5DEF4D706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50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ker on top of mountain holding map">
            <a:extLst>
              <a:ext uri="{FF2B5EF4-FFF2-40B4-BE49-F238E27FC236}">
                <a16:creationId xmlns:a16="http://schemas.microsoft.com/office/drawing/2014/main" id="{0984CFC3-E4A8-6468-D029-C097798FF8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/>
          <a:stretch/>
        </p:blipFill>
        <p:spPr>
          <a:xfrm>
            <a:off x="0" y="0"/>
            <a:ext cx="12192000" cy="74920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B131C4-A2D5-4F7B-9622-3BCEAAFDF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394"/>
            <a:ext cx="9144000" cy="2387600"/>
          </a:xfrm>
        </p:spPr>
        <p:txBody>
          <a:bodyPr>
            <a:noAutofit/>
          </a:bodyPr>
          <a:lstStyle/>
          <a:p>
            <a:r>
              <a:rPr lang="en-GB" sz="179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98913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5EF9F0-5539-4505-9712-BBD8B7C64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528" y="1375012"/>
            <a:ext cx="2546945" cy="41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90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413B08-6ABE-4780-3197-CA2F06B55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6297" y="109658"/>
            <a:ext cx="4109662" cy="66386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A945BB-760D-9A13-BC0D-5A3D4986D6AC}"/>
              </a:ext>
            </a:extLst>
          </p:cNvPr>
          <p:cNvSpPr txBox="1"/>
          <p:nvPr/>
        </p:nvSpPr>
        <p:spPr>
          <a:xfrm>
            <a:off x="1273995" y="2497976"/>
            <a:ext cx="48939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solidFill>
                  <a:srgbClr val="00B050"/>
                </a:solidFill>
              </a:rPr>
              <a:t>Parking</a:t>
            </a:r>
          </a:p>
        </p:txBody>
      </p:sp>
    </p:spTree>
    <p:extLst>
      <p:ext uri="{BB962C8B-B14F-4D97-AF65-F5344CB8AC3E}">
        <p14:creationId xmlns:p14="http://schemas.microsoft.com/office/powerpoint/2010/main" val="2368130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E97050-708C-44F1-8BEC-422C97666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736" y="1392072"/>
            <a:ext cx="2566529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40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C2932-78A0-255E-BB36-78AFAF8DE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20" y="258926"/>
            <a:ext cx="3999377" cy="63401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504670-50C7-4095-80DB-0AECB21E64B1}"/>
              </a:ext>
            </a:extLst>
          </p:cNvPr>
          <p:cNvSpPr txBox="1"/>
          <p:nvPr/>
        </p:nvSpPr>
        <p:spPr>
          <a:xfrm>
            <a:off x="5178175" y="1351508"/>
            <a:ext cx="63186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>
                <a:solidFill>
                  <a:srgbClr val="00B050"/>
                </a:solidFill>
              </a:rPr>
              <a:t>Place of worship with a tower</a:t>
            </a:r>
          </a:p>
        </p:txBody>
      </p:sp>
    </p:spTree>
    <p:extLst>
      <p:ext uri="{BB962C8B-B14F-4D97-AF65-F5344CB8AC3E}">
        <p14:creationId xmlns:p14="http://schemas.microsoft.com/office/powerpoint/2010/main" val="38403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EF9394-53BC-4CB2-BE3D-81696D4A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643" y="1392072"/>
            <a:ext cx="2576714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81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1CC88-80FB-F26C-0DE9-F05D92073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926" y="196888"/>
            <a:ext cx="4087671" cy="64642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ABB896-951B-E10F-7AAD-B6B66600D55B}"/>
              </a:ext>
            </a:extLst>
          </p:cNvPr>
          <p:cNvSpPr txBox="1"/>
          <p:nvPr/>
        </p:nvSpPr>
        <p:spPr>
          <a:xfrm>
            <a:off x="1273995" y="1905506"/>
            <a:ext cx="48939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rgbClr val="00B050"/>
                </a:solidFill>
              </a:rPr>
              <a:t>Railway station</a:t>
            </a:r>
          </a:p>
        </p:txBody>
      </p:sp>
    </p:spTree>
    <p:extLst>
      <p:ext uri="{BB962C8B-B14F-4D97-AF65-F5344CB8AC3E}">
        <p14:creationId xmlns:p14="http://schemas.microsoft.com/office/powerpoint/2010/main" val="3168167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2B6E3F-D188-4870-9D94-399073E4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988" y="1375012"/>
            <a:ext cx="2588024" cy="41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7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B8799C-BEE7-69BC-DFDB-FB45093BF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42" y="483695"/>
            <a:ext cx="3708436" cy="5890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46C625-7787-9393-6CDA-83F557BB9F48}"/>
              </a:ext>
            </a:extLst>
          </p:cNvPr>
          <p:cNvSpPr txBox="1"/>
          <p:nvPr/>
        </p:nvSpPr>
        <p:spPr>
          <a:xfrm>
            <a:off x="5455577" y="2497976"/>
            <a:ext cx="610989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solidFill>
                  <a:srgbClr val="00B050"/>
                </a:solidFill>
              </a:rPr>
              <a:t>Bike hire</a:t>
            </a:r>
          </a:p>
        </p:txBody>
      </p:sp>
    </p:spTree>
    <p:extLst>
      <p:ext uri="{BB962C8B-B14F-4D97-AF65-F5344CB8AC3E}">
        <p14:creationId xmlns:p14="http://schemas.microsoft.com/office/powerpoint/2010/main" val="113969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4D5A40-7BE4-4F74-81D4-336EB40C3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736" y="1392072"/>
            <a:ext cx="2566529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2C0016-68E4-0397-7F8E-EE9452E71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022" y="368900"/>
            <a:ext cx="3856738" cy="612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F4A4DE-9093-CB6A-E54C-FD00E049BD39}"/>
              </a:ext>
            </a:extLst>
          </p:cNvPr>
          <p:cNvSpPr txBox="1"/>
          <p:nvPr/>
        </p:nvSpPr>
        <p:spPr>
          <a:xfrm>
            <a:off x="1273995" y="2497976"/>
            <a:ext cx="48939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>
                <a:solidFill>
                  <a:srgbClr val="00B050"/>
                </a:solidFill>
              </a:rPr>
              <a:t>Shingle</a:t>
            </a:r>
          </a:p>
        </p:txBody>
      </p:sp>
    </p:spTree>
    <p:extLst>
      <p:ext uri="{BB962C8B-B14F-4D97-AF65-F5344CB8AC3E}">
        <p14:creationId xmlns:p14="http://schemas.microsoft.com/office/powerpoint/2010/main" val="876835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group of people in front of a building with towers&#10;&#10;Description automatically generated with medium confidence">
            <a:extLst>
              <a:ext uri="{FF2B5EF4-FFF2-40B4-BE49-F238E27FC236}">
                <a16:creationId xmlns:a16="http://schemas.microsoft.com/office/drawing/2014/main" id="{EA037ED2-D5D9-7748-B3A6-F2F6468BBA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1" b="136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58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person, tree, outdoor&#10;&#10;Description automatically generated">
            <a:extLst>
              <a:ext uri="{FF2B5EF4-FFF2-40B4-BE49-F238E27FC236}">
                <a16:creationId xmlns:a16="http://schemas.microsoft.com/office/drawing/2014/main" id="{3736FF0F-41F1-BCDD-22C9-DE418FE603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9" r="1" b="20467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8" name="Picture 7" descr="A group of people in white robes&#10;&#10;Description automatically generated with low confidence">
            <a:extLst>
              <a:ext uri="{FF2B5EF4-FFF2-40B4-BE49-F238E27FC236}">
                <a16:creationId xmlns:a16="http://schemas.microsoft.com/office/drawing/2014/main" id="{C742E08B-3311-D831-2E3F-4933E9173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9" r="26418" b="2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52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4684</TotalTime>
  <Words>13</Words>
  <Application>Microsoft Office PowerPoint</Application>
  <PresentationFormat>Widescreen</PresentationFormat>
  <Paragraphs>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Hilary Homer</cp:lastModifiedBy>
  <cp:revision>11</cp:revision>
  <dcterms:created xsi:type="dcterms:W3CDTF">2018-02-21T16:11:46Z</dcterms:created>
  <dcterms:modified xsi:type="dcterms:W3CDTF">2023-02-01T10:40:53Z</dcterms:modified>
</cp:coreProperties>
</file>