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565AF-56AE-E045-DF0D-2C26460DB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488501-42E5-CB66-0EF8-6BA554F74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742D4-74D0-A5A4-2143-8109C712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A4B5C-80CD-7949-102E-9F89CCE4B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43E4F-DDE0-B5E7-51D5-4862E2DB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88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682B8-5E69-916D-C8E9-AFC4B5A60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7A1E2-0ED7-37ED-0CDB-9328D9157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640D4-0921-9EAC-35C5-042A2D2A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523F5-E14A-FC2D-FF3B-B3F003596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1AB4C-EAE3-5866-E81D-AC62E453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73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0C793-4F83-BF7A-9AF7-DC41ADD3F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E5483-E7ED-C6A7-0EB8-9DBF662F1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F33CD-E580-326B-D689-2BD2F550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05964-26ED-DC0C-DD5B-03BC4AA8A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9A128-BDB5-5E75-73B6-4C0C5D66D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95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BE289-A53B-D130-E477-77AB98A1F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73997-8FED-6A81-5120-FD91AE0CF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19AAD-9754-FA80-C964-DFF3CA477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1E365-36DB-B372-3E89-4C3552996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E142C-33C1-1EF6-9A0A-CD13C6A7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9AFC2-8A0B-038A-18B9-86AB9FCDF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3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7CAAF-31E5-1551-8B5D-B38CCBC9F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DA159-B4E7-A5A4-5B18-A1A07E6B4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AB62E-13D4-3F7E-D8C1-8288631C3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FDCEA1-545D-CDA5-749E-A5C8195C9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44905-4B61-C749-7D23-86B98E748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25BF3C-181F-C531-E953-7E6AA27F8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E877EB-CC0E-57D6-44B0-529554BE2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6D6A3-6A91-B154-DC1E-532288DD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839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5E627-20DA-57E1-C5C3-4E972E97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636C6-52DB-F042-5FEF-81736BC25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A2B435-C673-016A-C5D0-D664B86E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C20FD-A699-939B-3DFE-82205B3C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6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A67D1-9712-EAE0-2B04-FCBB05C0A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79060-D72A-0756-5F58-1C628D9A2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136E4-F185-8B1E-C6AA-A5CFE45CD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3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8C079-6560-592D-67BF-455DC81E7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A52FB-8D47-FA70-2C01-FE97C28C2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7CFCF-1E0B-B00D-9359-0962F4C9A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C9202-F456-BEB0-8F81-0B6BAC153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ACC23-2ED2-9439-0F41-7325CCBB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12FF6-B48E-07A7-2B12-FFE8D508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74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AF56-A23C-1874-A58E-2B9F20681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70DC6-47F9-E442-BC27-9C03F63D6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BEABB-DA45-57D0-D459-8810CABD3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571FB-3DE4-89FF-0495-E02E9C4CA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312A9-BDF9-ACE9-A25E-F7E6AF805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2E8F3-DF0E-217D-7864-5FC022691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91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D354-2258-BDFF-4F77-94DAABBEC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8DB68-2262-6DEA-86E8-5C9B47AA8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5795C-6EA9-DB40-798A-F6BD833B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4F1F0-1A2C-CA7C-2634-7FF2AADF5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696F2-4DD9-A1C3-1BB8-39D344F9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88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0DEA25-FA86-ADDC-E60F-EA7A332964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78B7B-E4B8-E757-1246-63E6CF1EB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1D8B6-9608-E70C-24A7-25B8934FB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3968D-E4BE-270D-C69F-412A81471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D661B-C06D-4C0C-46AC-B94605C4F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8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0D1BC2-8F8F-6392-9DA3-FA3D4E9C7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FC6A6-BA9B-3062-DFAA-0593E1458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E6EAC-9E2E-7ECC-F3D6-10EDBDFA3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C9386-C492-4EF2-9FC0-973C32477B0C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851C2-2539-C420-0A0A-B83D8FE52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D783-D0C8-A54E-3C82-EBBB600D9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94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DD966B6-98BF-D60A-719B-F117CACE6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937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The Importance of Childhood Friendships -">
            <a:extLst>
              <a:ext uri="{FF2B5EF4-FFF2-40B4-BE49-F238E27FC236}">
                <a16:creationId xmlns:a16="http://schemas.microsoft.com/office/drawing/2014/main" id="{D5128C75-6D01-5E6B-5082-876C49C18B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7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06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y Friendships Are Important for Boys' Health">
            <a:extLst>
              <a:ext uri="{FF2B5EF4-FFF2-40B4-BE49-F238E27FC236}">
                <a16:creationId xmlns:a16="http://schemas.microsoft.com/office/drawing/2014/main" id="{ECAE5A26-D27D-71AB-1F74-5A537D15F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31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w to help children find good friends - BBC Future">
            <a:extLst>
              <a:ext uri="{FF2B5EF4-FFF2-40B4-BE49-F238E27FC236}">
                <a16:creationId xmlns:a16="http://schemas.microsoft.com/office/drawing/2014/main" id="{87C3CCB1-07C1-DCAC-61F8-E3EA9093E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577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513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4" name="Picture 4" descr="Children start trying to make us laugh from a surprisingly young age">
            <a:extLst>
              <a:ext uri="{FF2B5EF4-FFF2-40B4-BE49-F238E27FC236}">
                <a16:creationId xmlns:a16="http://schemas.microsoft.com/office/drawing/2014/main" id="{9712DEBE-FA0B-17CC-A8EA-E49571AAA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494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11 Children's Books About Inclusion for Kids (Teacher-Picked) | Teach  Starter">
            <a:extLst>
              <a:ext uri="{FF2B5EF4-FFF2-40B4-BE49-F238E27FC236}">
                <a16:creationId xmlns:a16="http://schemas.microsoft.com/office/drawing/2014/main" id="{7E514C04-FD4D-D02A-DA06-3CF6AD51FA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6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237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0B26C-98A1-6291-78C8-4BFFD0D21CE3}"/>
              </a:ext>
            </a:extLst>
          </p:cNvPr>
          <p:cNvSpPr txBox="1"/>
          <p:nvPr/>
        </p:nvSpPr>
        <p:spPr>
          <a:xfrm>
            <a:off x="1224325" y="1127215"/>
            <a:ext cx="974335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‘</a:t>
            </a:r>
            <a:r>
              <a:rPr lang="en-US" sz="60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only way to have a friend is to be one.’</a:t>
            </a:r>
            <a:endParaRPr lang="en-GB" sz="60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6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GB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Ralph Waldo Emerson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057053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87BE4D-3CC6-5008-C1DD-BDBE63248468}"/>
              </a:ext>
            </a:extLst>
          </p:cNvPr>
          <p:cNvSpPr txBox="1"/>
          <p:nvPr/>
        </p:nvSpPr>
        <p:spPr>
          <a:xfrm>
            <a:off x="492370" y="1094633"/>
            <a:ext cx="11207261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‘Two are better than one because, if one falls over, the other one will pick them up.’</a:t>
            </a:r>
          </a:p>
          <a:p>
            <a:endParaRPr lang="en-GB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Ecclesiastes 4.9–10</a:t>
            </a:r>
            <a:endParaRPr lang="en-GB" sz="4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77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39</Words>
  <Application>Microsoft Office PowerPoint</Application>
  <PresentationFormat>Widescreen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2023-01-24T08:56:16Z</dcterms:created>
  <dcterms:modified xsi:type="dcterms:W3CDTF">2023-02-18T11:01:35Z</dcterms:modified>
</cp:coreProperties>
</file>