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2" r:id="rId6"/>
    <p:sldId id="261" r:id="rId7"/>
    <p:sldId id="263" r:id="rId8"/>
    <p:sldId id="264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80655" y="816276"/>
            <a:ext cx="101280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should we get angry about?</a:t>
            </a:r>
          </a:p>
        </p:txBody>
      </p:sp>
      <p:pic>
        <p:nvPicPr>
          <p:cNvPr id="1026" name="Picture 2" descr="Thumbs Up Thumbs Down Red and Green Isolated Vector Like Social Media Signs  Stock Vector - Illustration of thumb, symbol: 16619959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" t="17639" r="4969" b="16987"/>
          <a:stretch/>
        </p:blipFill>
        <p:spPr bwMode="auto">
          <a:xfrm>
            <a:off x="3878430" y="4189697"/>
            <a:ext cx="4435140" cy="215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595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9741" y="744347"/>
            <a:ext cx="320953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 long walk to </a:t>
            </a:r>
          </a:p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school</a:t>
            </a:r>
          </a:p>
        </p:txBody>
      </p:sp>
      <p:sp>
        <p:nvSpPr>
          <p:cNvPr id="3" name="Rectangle 2"/>
          <p:cNvSpPr/>
          <p:nvPr/>
        </p:nvSpPr>
        <p:spPr>
          <a:xfrm>
            <a:off x="7979261" y="713571"/>
            <a:ext cx="349326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 short walk to </a:t>
            </a:r>
          </a:p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school</a:t>
            </a:r>
          </a:p>
        </p:txBody>
      </p:sp>
      <p:sp>
        <p:nvSpPr>
          <p:cNvPr id="4" name="Rectangle 3"/>
          <p:cNvSpPr/>
          <p:nvPr/>
        </p:nvSpPr>
        <p:spPr>
          <a:xfrm>
            <a:off x="5894119" y="929013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2050" name="Picture 2" descr="How Far Would You Walk To School? - Asante Africa Found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03" y="2272145"/>
            <a:ext cx="4761780" cy="350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lip Art Children Walking Clip Art - Walk Clipart, HD Png Download - kind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r="11119"/>
          <a:stretch/>
        </p:blipFill>
        <p:spPr bwMode="auto">
          <a:xfrm>
            <a:off x="7398326" y="2272145"/>
            <a:ext cx="4183642" cy="343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78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9092" y="713571"/>
            <a:ext cx="417934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Learning your least </a:t>
            </a:r>
          </a:p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favourite subject</a:t>
            </a:r>
          </a:p>
        </p:txBody>
      </p:sp>
      <p:sp>
        <p:nvSpPr>
          <p:cNvPr id="3" name="Rectangle 2"/>
          <p:cNvSpPr/>
          <p:nvPr/>
        </p:nvSpPr>
        <p:spPr>
          <a:xfrm>
            <a:off x="7122364" y="713571"/>
            <a:ext cx="45531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Not being allowed to go to school</a:t>
            </a:r>
          </a:p>
        </p:txBody>
      </p:sp>
      <p:sp>
        <p:nvSpPr>
          <p:cNvPr id="4" name="Rectangle 3"/>
          <p:cNvSpPr/>
          <p:nvPr/>
        </p:nvSpPr>
        <p:spPr>
          <a:xfrm>
            <a:off x="5560255" y="898237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1026" name="Picture 2" descr="Child labour rises to 160 million – first increase in two deca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665" y="2438400"/>
            <a:ext cx="5360921" cy="348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inking Kids Cartoon Images - Free Download on Freepik">
            <a:extLst>
              <a:ext uri="{FF2B5EF4-FFF2-40B4-BE49-F238E27FC236}">
                <a16:creationId xmlns:a16="http://schemas.microsoft.com/office/drawing/2014/main" id="{A59E1B8C-A347-831A-9503-E926B4541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685" y="2386959"/>
            <a:ext cx="3107178" cy="332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Premium Vector | Child with a question with a question mark">
            <a:extLst>
              <a:ext uri="{FF2B5EF4-FFF2-40B4-BE49-F238E27FC236}">
                <a16:creationId xmlns:a16="http://schemas.microsoft.com/office/drawing/2014/main" id="{86717D14-FDF5-915E-8898-40E74067B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93" y="2386960"/>
            <a:ext cx="2947942" cy="332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62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4037" y="724964"/>
            <a:ext cx="41745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Cleaning your school</a:t>
            </a:r>
          </a:p>
        </p:txBody>
      </p:sp>
      <p:sp>
        <p:nvSpPr>
          <p:cNvPr id="3" name="Rectangle 2"/>
          <p:cNvSpPr/>
          <p:nvPr/>
        </p:nvSpPr>
        <p:spPr>
          <a:xfrm>
            <a:off x="8061015" y="713571"/>
            <a:ext cx="33297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Picking up litter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454868" y="663408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2050" name="Picture 2" descr="These pupils are proud to contribute to keep their school clean ensuring a  healthy learning environment. ____ UNICEF… | School clean, Learning  environments, Unicef">
            <a:extLst>
              <a:ext uri="{FF2B5EF4-FFF2-40B4-BE49-F238E27FC236}">
                <a16:creationId xmlns:a16="http://schemas.microsoft.com/office/drawing/2014/main" id="{0CBE6EF0-809D-A2E8-71C9-8B6EBCC15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21" y="1505893"/>
            <a:ext cx="5063247" cy="506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ponsible group of kids cleaning at the park | premium image by  rawpixel.com | Kids cleaning, Children park, Kids school">
            <a:extLst>
              <a:ext uri="{FF2B5EF4-FFF2-40B4-BE49-F238E27FC236}">
                <a16:creationId xmlns:a16="http://schemas.microsoft.com/office/drawing/2014/main" id="{246C6E39-6CA6-059D-DDD2-166D8CC82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32256"/>
            <a:ext cx="5902325" cy="4736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79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8702" y="436569"/>
            <a:ext cx="45243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Not having enough </a:t>
            </a:r>
          </a:p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laptops in the classroom</a:t>
            </a:r>
          </a:p>
        </p:txBody>
      </p:sp>
      <p:sp>
        <p:nvSpPr>
          <p:cNvPr id="3" name="Rectangle 2"/>
          <p:cNvSpPr/>
          <p:nvPr/>
        </p:nvSpPr>
        <p:spPr>
          <a:xfrm>
            <a:off x="6685472" y="436569"/>
            <a:ext cx="50378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Not having any tablets or other tech in the classroom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924467" y="867456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4098" name="Picture 2" descr="Kids Using School Computer Clip Art - Kids Using School Computer Vector 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72" y="2154181"/>
            <a:ext cx="4524375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lassroom, Mosna, Romania stock image. Image of classroom - 56220031">
            <a:extLst>
              <a:ext uri="{FF2B5EF4-FFF2-40B4-BE49-F238E27FC236}">
                <a16:creationId xmlns:a16="http://schemas.microsoft.com/office/drawing/2014/main" id="{B5F526D4-556B-63FB-5666-8D0341964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029" y="2150535"/>
            <a:ext cx="6421350" cy="428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27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4518" y="678107"/>
            <a:ext cx="4068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Sharing our friends</a:t>
            </a:r>
          </a:p>
        </p:txBody>
      </p:sp>
      <p:sp>
        <p:nvSpPr>
          <p:cNvPr id="3" name="Rectangle 2"/>
          <p:cNvSpPr/>
          <p:nvPr/>
        </p:nvSpPr>
        <p:spPr>
          <a:xfrm>
            <a:off x="7004488" y="678106"/>
            <a:ext cx="48061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Somebody being bullied</a:t>
            </a:r>
          </a:p>
        </p:txBody>
      </p:sp>
      <p:sp>
        <p:nvSpPr>
          <p:cNvPr id="4" name="Rectangle 3"/>
          <p:cNvSpPr/>
          <p:nvPr/>
        </p:nvSpPr>
        <p:spPr>
          <a:xfrm>
            <a:off x="5675852" y="616550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Or</a:t>
            </a:r>
          </a:p>
        </p:txBody>
      </p:sp>
      <p:pic>
        <p:nvPicPr>
          <p:cNvPr id="6148" name="Picture 4" descr="89 Family 2 ideas in 2022 | مدرسة, رسومات, روضة أطفا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63" y="1650095"/>
            <a:ext cx="4514850" cy="451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Sad Overweight Boy Wearing Glasses Going through School. School Boys and  Gill Laughing and Pointing at the Obese Boy Stock Vector - Illustration of  child, elementary: 1234733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151" y="1761915"/>
            <a:ext cx="5398168" cy="440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264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BABA45-2573-448C-A919-D4C7C29DD56E}">
  <ds:schemaRefs>
    <ds:schemaRef ds:uri="http://www.w3.org/XML/1998/namespace"/>
    <ds:schemaRef ds:uri="http://schemas.microsoft.com/office/2006/metadata/properties"/>
    <ds:schemaRef ds:uri="http://purl.org/dc/terms/"/>
    <ds:schemaRef ds:uri="http://schemas.microsoft.com/office/2006/documentManagement/types"/>
    <ds:schemaRef ds:uri="1be41fc0-aa03-44b0-9f57-ad44166b7528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1196</TotalTime>
  <Words>63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72</cp:revision>
  <dcterms:created xsi:type="dcterms:W3CDTF">2021-08-11T17:39:57Z</dcterms:created>
  <dcterms:modified xsi:type="dcterms:W3CDTF">2023-02-13T17:41:51Z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