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89481" autoAdjust="0"/>
  </p:normalViewPr>
  <p:slideViewPr>
    <p:cSldViewPr snapToGrid="0">
      <p:cViewPr>
        <p:scale>
          <a:sx n="80" d="100"/>
          <a:sy n="80" d="100"/>
        </p:scale>
        <p:origin x="-690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96318" y="1859340"/>
            <a:ext cx="87993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6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The </a:t>
            </a:r>
            <a:r>
              <a:rPr lang="en-GB" sz="6600" dirty="0">
                <a:solidFill>
                  <a:srgbClr val="FF0000"/>
                </a:solidFill>
                <a:ea typeface="Times New Roman" panose="02020603050405020304" pitchFamily="18" charset="0"/>
              </a:rPr>
              <a:t>generous will themselves be </a:t>
            </a:r>
            <a:r>
              <a:rPr lang="en-GB" sz="6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blessed</a:t>
            </a:r>
            <a:r>
              <a:rPr lang="en-GB" sz="6600" dirty="0" smtClean="0">
                <a:solidFill>
                  <a:srgbClr val="FF0000"/>
                </a:solidFill>
              </a:rPr>
              <a:t>.’ </a:t>
            </a:r>
            <a:endParaRPr lang="en-GB" sz="6600" dirty="0">
              <a:solidFill>
                <a:srgbClr val="FF0000"/>
              </a:solidFill>
            </a:endParaRPr>
          </a:p>
          <a:p>
            <a:pPr algn="r"/>
            <a:r>
              <a:rPr lang="en-GB" sz="6600" dirty="0">
                <a:solidFill>
                  <a:srgbClr val="FF0000"/>
                </a:solidFill>
              </a:rPr>
              <a:t>(Proverbs </a:t>
            </a:r>
            <a:r>
              <a:rPr lang="en-GB" sz="6600" dirty="0" smtClean="0">
                <a:solidFill>
                  <a:srgbClr val="FF0000"/>
                </a:solidFill>
              </a:rPr>
              <a:t>22.9</a:t>
            </a:r>
            <a:r>
              <a:rPr lang="en-GB" sz="6600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hebetterindia.com/wp-content/uploads/2016/04/4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240" y="330200"/>
            <a:ext cx="7673340" cy="511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7293" y="5615550"/>
            <a:ext cx="960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err="1"/>
              <a:t>Langar</a:t>
            </a:r>
            <a:r>
              <a:rPr lang="en-GB" sz="3000" b="1" dirty="0"/>
              <a:t> </a:t>
            </a:r>
            <a:r>
              <a:rPr lang="en-GB" sz="3000" b="1" dirty="0" smtClean="0"/>
              <a:t>meal</a:t>
            </a:r>
            <a:r>
              <a:rPr lang="en-GB" sz="3000" dirty="0"/>
              <a:t>: </a:t>
            </a:r>
            <a:r>
              <a:rPr lang="en-GB" sz="3000" dirty="0" smtClean="0"/>
              <a:t>a </a:t>
            </a:r>
            <a:r>
              <a:rPr lang="en-GB" sz="3000" dirty="0"/>
              <a:t>free meal served in a Sikh </a:t>
            </a:r>
            <a:r>
              <a:rPr lang="en-GB" sz="3000" dirty="0" err="1" smtClean="0"/>
              <a:t>gurdwara</a:t>
            </a:r>
            <a:r>
              <a:rPr lang="en-GB" sz="3000" dirty="0" smtClean="0"/>
              <a:t> </a:t>
            </a:r>
            <a:r>
              <a:rPr lang="en-GB" sz="3000" dirty="0"/>
              <a:t>to all </a:t>
            </a:r>
            <a:r>
              <a:rPr lang="en-GB" sz="3000" dirty="0" smtClean="0"/>
              <a:t>visitors</a:t>
            </a:r>
            <a:r>
              <a:rPr lang="en-GB" sz="3000" dirty="0"/>
              <a:t>, without distinction of faith, religion or background.</a:t>
            </a:r>
          </a:p>
        </p:txBody>
      </p:sp>
    </p:spTree>
    <p:extLst>
      <p:ext uri="{BB962C8B-B14F-4D97-AF65-F5344CB8AC3E}">
        <p14:creationId xmlns:p14="http://schemas.microsoft.com/office/powerpoint/2010/main" val="216703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pbs.twimg.com/media/C8_j4GnXkAAjQf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325" y="-221125"/>
            <a:ext cx="9733475" cy="730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56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0966" y="1859340"/>
            <a:ext cx="102500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‘</a:t>
            </a:r>
            <a:r>
              <a:rPr lang="en-GB" sz="6600" dirty="0" smtClean="0">
                <a:solidFill>
                  <a:srgbClr val="FF0000"/>
                </a:solidFill>
              </a:rPr>
              <a:t>It </a:t>
            </a:r>
            <a:r>
              <a:rPr lang="en-GB" sz="6600" dirty="0">
                <a:solidFill>
                  <a:srgbClr val="FF0000"/>
                </a:solidFill>
              </a:rPr>
              <a:t>is in giving </a:t>
            </a:r>
            <a:r>
              <a:rPr lang="en-GB" sz="6600" dirty="0" smtClean="0">
                <a:solidFill>
                  <a:srgbClr val="FF0000"/>
                </a:solidFill>
              </a:rPr>
              <a:t/>
            </a:r>
            <a:br>
              <a:rPr lang="en-GB" sz="6600" dirty="0" smtClean="0">
                <a:solidFill>
                  <a:srgbClr val="FF0000"/>
                </a:solidFill>
              </a:rPr>
            </a:br>
            <a:r>
              <a:rPr lang="en-GB" sz="6600" dirty="0" smtClean="0">
                <a:solidFill>
                  <a:srgbClr val="FF0000"/>
                </a:solidFill>
              </a:rPr>
              <a:t>that </a:t>
            </a:r>
            <a:r>
              <a:rPr lang="en-GB" sz="6600" dirty="0">
                <a:solidFill>
                  <a:srgbClr val="FF0000"/>
                </a:solidFill>
              </a:rPr>
              <a:t>we </a:t>
            </a:r>
            <a:r>
              <a:rPr lang="en-GB" sz="6600" dirty="0" smtClean="0">
                <a:solidFill>
                  <a:srgbClr val="FF0000"/>
                </a:solidFill>
              </a:rPr>
              <a:t>receive</a:t>
            </a:r>
            <a:r>
              <a:rPr lang="en-GB" sz="6600" dirty="0" smtClean="0">
                <a:solidFill>
                  <a:srgbClr val="FF0000"/>
                </a:solidFill>
              </a:rPr>
              <a:t>.’</a:t>
            </a:r>
          </a:p>
          <a:p>
            <a:pPr algn="r"/>
            <a:r>
              <a:rPr lang="en-GB" sz="6600" dirty="0" smtClean="0">
                <a:solidFill>
                  <a:srgbClr val="FF0000"/>
                </a:solidFill>
              </a:rPr>
              <a:t>(St Francis)</a:t>
            </a:r>
            <a:endParaRPr lang="en-GB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08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165" y="843677"/>
            <a:ext cx="1013167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‘</a:t>
            </a:r>
            <a:r>
              <a:rPr lang="en-GB" sz="6600" dirty="0" smtClean="0">
                <a:solidFill>
                  <a:srgbClr val="FF0000"/>
                </a:solidFill>
              </a:rPr>
              <a:t>You </a:t>
            </a:r>
            <a:r>
              <a:rPr lang="en-GB" sz="6600" dirty="0">
                <a:solidFill>
                  <a:srgbClr val="FF0000"/>
                </a:solidFill>
              </a:rPr>
              <a:t>give </a:t>
            </a:r>
            <a:r>
              <a:rPr lang="en-GB" sz="6600" dirty="0" smtClean="0">
                <a:solidFill>
                  <a:srgbClr val="FF0000"/>
                </a:solidFill>
              </a:rPr>
              <a:t>but little </a:t>
            </a:r>
            <a:r>
              <a:rPr lang="en-GB" sz="6600" dirty="0">
                <a:solidFill>
                  <a:srgbClr val="FF0000"/>
                </a:solidFill>
              </a:rPr>
              <a:t>when you give of your possessions. </a:t>
            </a:r>
            <a:r>
              <a:rPr lang="en-GB" sz="6600" dirty="0" smtClean="0">
                <a:solidFill>
                  <a:srgbClr val="FF0000"/>
                </a:solidFill>
              </a:rPr>
              <a:t>It </a:t>
            </a:r>
            <a:r>
              <a:rPr lang="en-GB" sz="6600" dirty="0">
                <a:solidFill>
                  <a:srgbClr val="FF0000"/>
                </a:solidFill>
              </a:rPr>
              <a:t>is when you give of yourself that you truly </a:t>
            </a:r>
            <a:r>
              <a:rPr lang="en-GB" sz="6600" dirty="0" smtClean="0">
                <a:solidFill>
                  <a:srgbClr val="FF0000"/>
                </a:solidFill>
              </a:rPr>
              <a:t>give</a:t>
            </a:r>
            <a:r>
              <a:rPr lang="en-GB" sz="6600" dirty="0" smtClean="0">
                <a:solidFill>
                  <a:srgbClr val="FF0000"/>
                </a:solidFill>
              </a:rPr>
              <a:t>.’</a:t>
            </a:r>
          </a:p>
          <a:p>
            <a:pPr algn="r"/>
            <a:r>
              <a:rPr lang="en-GB" sz="6600" dirty="0" smtClean="0">
                <a:solidFill>
                  <a:srgbClr val="FF0000"/>
                </a:solidFill>
              </a:rPr>
              <a:t>(Kahlil Gibran)</a:t>
            </a:r>
            <a:endParaRPr lang="en-GB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47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69</Words>
  <Application>Microsoft Office PowerPoint</Application>
  <PresentationFormat>Custom</PresentationFormat>
  <Paragraphs>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Hilary Homer</cp:lastModifiedBy>
  <cp:revision>29</cp:revision>
  <dcterms:created xsi:type="dcterms:W3CDTF">2015-10-04T19:08:25Z</dcterms:created>
  <dcterms:modified xsi:type="dcterms:W3CDTF">2017-06-21T11:28:21Z</dcterms:modified>
</cp:coreProperties>
</file>