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1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BFE1-A742-495D-9256-6EC72BD9B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3D1F5-1902-122D-7369-9C07F6B78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0DE53-CA27-F498-CEFB-8B1D024E6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1EDB7-3BA5-94A5-0D60-F0379E2F6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82271-9B48-2D67-CDBF-EE2AA2E93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48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73D05-C3F3-3932-5E80-9FFAC34A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69903-B7B2-3F2E-F8FE-BAA2C5632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741F7-30D5-91B8-D0E2-17DF5C0AB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61840-2438-B93A-4B66-84C32403A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7BCAD-4A87-50EB-AD6B-E9FC74C30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28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7A500-B835-9F7F-AD31-C3BCD996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D47486-A756-8A14-0FE7-3F96C84EA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CB5BE-A97E-2F86-1E3E-5FFF4220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D136D-0F51-C068-DE33-FCDF6D156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0FB9D-A91A-0692-6E9D-E70B53EC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43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40F29-92E3-B6FB-F344-AF0C0644A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6EDD-0612-9A79-D38D-11E2A09DA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9CA21-56E7-4C65-EC28-748670A21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8AB07-B795-09B5-5FE0-278DB123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2DF5D2-73E9-4EC0-426B-12C1A3FA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6E91F-876E-52AE-368B-105A3DA6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32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72810-02FB-9C2F-0AE7-8E7A4CB1C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F0949-457E-4669-B9B7-BF0A8CD55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9AA78-05D9-F666-9889-B17FC4BA8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A26416-588A-E052-999C-A28DD0CD9F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62C82D-683B-D4F1-7020-6C2B93AAB6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8FA200-2837-BD55-8B68-DC986A274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59FE91-88F6-7772-F016-EB2C9109A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B708F4-01C7-C5B1-1BA7-FF7CB1BB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56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DA9D-1AE9-AB31-06F5-2E9CECE4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45106F-20E7-9E23-323A-81E50C4D0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E35B6-D64E-65C5-31E7-3D20C9350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80EE9-B7D7-FEBB-81E8-2AAE158BF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29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AF64E0-980F-8C95-3A62-4D6C435D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B4DEBB-BB78-5FE6-DF90-89B21887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C2902-BA7B-23DD-1FFC-48A6AB04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4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C1614-4995-E0E0-31C8-EE2BFFE9F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29711-3876-105F-300D-9FA85D1E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4268E-5EA7-75BF-22A3-576E519BD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D0640-9C42-18BD-95C5-99533FC15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E850C-9AEC-4E46-69A4-40E19B21F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8069A-6283-3BF3-5C9D-1C315DB7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06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3A4D3-B7BF-D3AA-84DC-60F25CBCD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965E91-05A3-32E5-EE80-CA20DC2BB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2B701-1DB5-806B-DC8C-8EE9C9D50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D9DAF-3FBD-6F55-325E-D4BCA584B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79943-46A4-F160-086F-37034655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987BB-635C-B736-0FA7-ED5BDF6CC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3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B7203-C813-9DC3-A981-D3ED8059B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CB42FC-2CD2-38EB-0CDA-853D7FDAE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213CE-E92B-EF1C-BC50-BB53C929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E6030-E069-8635-CA8B-53E26EDA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39798-5A2D-51E7-9722-60A303A42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85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61A2E5-3555-9D9D-9681-3CBCB5A7C5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D5F56-C275-6DEC-89D7-663C507E2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A1CEC-2EBC-DB5E-7D1C-9CF692FD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E81C4-10B5-A8B4-5CC9-FF9D516F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AC624-55DF-654A-068C-6D770DD3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09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E3F16A-171C-1EEC-69E9-CA635C05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22149-1BDD-B94F-01D3-C63AA6D25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C304F-58CE-8E73-6F6E-E52552394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A57C5-ECCB-48F7-A63C-720A409E934B}" type="datetimeFigureOut">
              <a:rPr lang="en-GB" smtClean="0"/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69295-06F5-2BE6-724C-8DED34F9E4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CE691-B3C3-DED1-8864-54063F168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B85A0-225E-4C33-9700-228F6ECD5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1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ona Lisa - Wikipedia">
            <a:extLst>
              <a:ext uri="{FF2B5EF4-FFF2-40B4-BE49-F238E27FC236}">
                <a16:creationId xmlns:a16="http://schemas.microsoft.com/office/drawing/2014/main" id="{2FECD273-E795-210C-2232-8F25F8377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1" r="1" b="41907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E4B2A-341E-40D9-015C-16EC0CA61941}"/>
              </a:ext>
            </a:extLst>
          </p:cNvPr>
          <p:cNvSpPr txBox="1"/>
          <p:nvPr/>
        </p:nvSpPr>
        <p:spPr>
          <a:xfrm>
            <a:off x="67607" y="135472"/>
            <a:ext cx="2582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i="1" dirty="0"/>
              <a:t>Mona Lisa</a:t>
            </a:r>
          </a:p>
        </p:txBody>
      </p:sp>
    </p:spTree>
    <p:extLst>
      <p:ext uri="{BB962C8B-B14F-4D97-AF65-F5344CB8AC3E}">
        <p14:creationId xmlns:p14="http://schemas.microsoft.com/office/powerpoint/2010/main" val="730913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F19DF7B-82D6-E99F-79F4-746BB534D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5460" y="263158"/>
            <a:ext cx="4812079" cy="633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506591-D7B4-49DA-DD5F-42393C208BD7}"/>
              </a:ext>
            </a:extLst>
          </p:cNvPr>
          <p:cNvSpPr txBox="1"/>
          <p:nvPr/>
        </p:nvSpPr>
        <p:spPr>
          <a:xfrm>
            <a:off x="239295" y="263158"/>
            <a:ext cx="2300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en-GB" sz="36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unflowers</a:t>
            </a:r>
            <a:endParaRPr lang="en-GB" sz="3600" b="1" i="1" dirty="0"/>
          </a:p>
        </p:txBody>
      </p:sp>
    </p:spTree>
    <p:extLst>
      <p:ext uri="{BB962C8B-B14F-4D97-AF65-F5344CB8AC3E}">
        <p14:creationId xmlns:p14="http://schemas.microsoft.com/office/powerpoint/2010/main" val="158021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5DB7B37E-E25D-1686-54D9-9D9234566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6" r="-1" b="29647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69C005-9326-4940-326F-24D7DA35AC5F}"/>
              </a:ext>
            </a:extLst>
          </p:cNvPr>
          <p:cNvSpPr txBox="1"/>
          <p:nvPr/>
        </p:nvSpPr>
        <p:spPr>
          <a:xfrm>
            <a:off x="45897" y="330532"/>
            <a:ext cx="429750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i="1" dirty="0"/>
              <a:t>The Weeping Woman</a:t>
            </a:r>
          </a:p>
        </p:txBody>
      </p:sp>
    </p:spTree>
    <p:extLst>
      <p:ext uri="{BB962C8B-B14F-4D97-AF65-F5344CB8AC3E}">
        <p14:creationId xmlns:p14="http://schemas.microsoft.com/office/powerpoint/2010/main" val="4157775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8638646-66BA-3181-560F-40DAECBB1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68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387EBF88-ED7C-DAD3-7A48-E3DEC96C5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147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D20758B-E68C-ADF9-8CA8-D8C4B81D4E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2" b="26148"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F13B7038-3222-1999-1B92-95AA8D418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9" r="-1" b="8438"/>
          <a:stretch/>
        </p:blipFill>
        <p:spPr bwMode="auto"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40ED81-EB23-1752-662C-99F8AEC85E49}"/>
              </a:ext>
            </a:extLst>
          </p:cNvPr>
          <p:cNvSpPr txBox="1"/>
          <p:nvPr/>
        </p:nvSpPr>
        <p:spPr>
          <a:xfrm>
            <a:off x="87797" y="108838"/>
            <a:ext cx="206273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GB" sz="28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Sagrada </a:t>
            </a:r>
            <a:r>
              <a:rPr lang="en-GB" sz="28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Família</a:t>
            </a:r>
            <a:r>
              <a:rPr lang="en-GB" sz="28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val="152372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D5ED852-6173-E387-0A91-2CEF2D0F8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069" y="384246"/>
            <a:ext cx="4167799" cy="60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2635517E-277F-2E6E-EFF2-2A58DBC8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990" y="384245"/>
            <a:ext cx="3805943" cy="608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438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RV Youth Bible, Teal, Hardback 9781860248191 | Free Delivery at Eden">
            <a:extLst>
              <a:ext uri="{FF2B5EF4-FFF2-40B4-BE49-F238E27FC236}">
                <a16:creationId xmlns:a16="http://schemas.microsoft.com/office/drawing/2014/main" id="{DA6FC25B-9DFE-6593-07FF-647E53ADB8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29" r="-2" b="41258"/>
          <a:stretch/>
        </p:blipFill>
        <p:spPr bwMode="auto"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oly Bible; King James Version 1611(Perfect Bible For Kobo) eBook by King  James Bible - EPUB | Rakuten Kobo United Kingdom">
            <a:extLst>
              <a:ext uri="{FF2B5EF4-FFF2-40B4-BE49-F238E27FC236}">
                <a16:creationId xmlns:a16="http://schemas.microsoft.com/office/drawing/2014/main" id="{74C96657-EE1F-DD50-1C12-5A1A960FD8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6" r="-1" b="25833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ERV Authentic Youth Bible Red (Easy to Read Version): Amazon.co.uk:  Authentic Media: 9781860248184: Books">
            <a:extLst>
              <a:ext uri="{FF2B5EF4-FFF2-40B4-BE49-F238E27FC236}">
                <a16:creationId xmlns:a16="http://schemas.microsoft.com/office/drawing/2014/main" id="{7639796E-673C-B4C8-ED0E-138E6B2DE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1" r="1" b="45062"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uy Bibles at Eden Today: NIV, KJV, Good News, Children's Bibles &amp; More">
            <a:extLst>
              <a:ext uri="{FF2B5EF4-FFF2-40B4-BE49-F238E27FC236}">
                <a16:creationId xmlns:a16="http://schemas.microsoft.com/office/drawing/2014/main" id="{CAB63954-83A1-D883-64C0-DB5388061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9" r="-1" b="7108"/>
          <a:stretch/>
        </p:blipFill>
        <p:spPr bwMode="auto"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71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9</Words>
  <Application>Microsoft Office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4</cp:revision>
  <dcterms:created xsi:type="dcterms:W3CDTF">2022-12-14T22:38:22Z</dcterms:created>
  <dcterms:modified xsi:type="dcterms:W3CDTF">2022-12-21T12:03:38Z</dcterms:modified>
</cp:coreProperties>
</file>