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1" r:id="rId6"/>
    <p:sldId id="273" r:id="rId7"/>
    <p:sldId id="269" r:id="rId8"/>
    <p:sldId id="275" r:id="rId9"/>
    <p:sldId id="277" r:id="rId10"/>
    <p:sldId id="278" r:id="rId11"/>
    <p:sldId id="279" r:id="rId12"/>
    <p:sldId id="2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993366"/>
    <a:srgbClr val="006666"/>
    <a:srgbClr val="CC6600"/>
    <a:srgbClr val="FF3300"/>
    <a:srgbClr val="000066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42867" y="335509"/>
            <a:ext cx="5306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Forgiveness</a:t>
            </a:r>
          </a:p>
        </p:txBody>
      </p:sp>
      <p:pic>
        <p:nvPicPr>
          <p:cNvPr id="2" name="Picture 2" descr="Resource - Encanto: Recycle the Rhythm - Into Fil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151" y="2074290"/>
            <a:ext cx="7787698" cy="438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6405" y="482754"/>
            <a:ext cx="92191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Luisa’s magical gift is . . .</a:t>
            </a:r>
          </a:p>
        </p:txBody>
      </p:sp>
      <p:pic>
        <p:nvPicPr>
          <p:cNvPr id="3" name="Picture 2" descr="Luisa Madrigal | Disney Wiki | Fandom">
            <a:extLst>
              <a:ext uri="{FF2B5EF4-FFF2-40B4-BE49-F238E27FC236}">
                <a16:creationId xmlns:a16="http://schemas.microsoft.com/office/drawing/2014/main" id="{926935E8-88C2-C5AF-9739-A50FAF2DE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62" y="1835979"/>
            <a:ext cx="3558824" cy="35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 the sapphics (@FORSAPPHlCS): &amp;quot;luisa - encanto&amp;quot; | nitter tweet view">
            <a:extLst>
              <a:ext uri="{FF2B5EF4-FFF2-40B4-BE49-F238E27FC236}">
                <a16:creationId xmlns:a16="http://schemas.microsoft.com/office/drawing/2014/main" id="{2979F2E4-7160-7A01-42B3-0BB8CB190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199" y="1844446"/>
            <a:ext cx="6318539" cy="35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E70EFE-76DA-5A7C-C420-F61BA0BF316F}"/>
              </a:ext>
            </a:extLst>
          </p:cNvPr>
          <p:cNvSpPr/>
          <p:nvPr/>
        </p:nvSpPr>
        <p:spPr>
          <a:xfrm>
            <a:off x="4510470" y="5590448"/>
            <a:ext cx="31710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Strength</a:t>
            </a:r>
          </a:p>
        </p:txBody>
      </p:sp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5992" y="482754"/>
            <a:ext cx="96600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Camilo’s magical gift is . . .</a:t>
            </a:r>
          </a:p>
        </p:txBody>
      </p:sp>
      <p:pic>
        <p:nvPicPr>
          <p:cNvPr id="3" name="Picture 2" descr="Encanto: Is Camilo Madrigal Genderfluid? Sexuality, Age &amp;amp; PFP Eye Color">
            <a:extLst>
              <a:ext uri="{FF2B5EF4-FFF2-40B4-BE49-F238E27FC236}">
                <a16:creationId xmlns:a16="http://schemas.microsoft.com/office/drawing/2014/main" id="{4327B864-B120-6C06-A0FC-79CE13FAD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71" y="1481563"/>
            <a:ext cx="3416258" cy="409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908AA5-0B18-C8C0-F5F5-990E69BF5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77" t="2725" r="8086" b="3542"/>
          <a:stretch/>
        </p:blipFill>
        <p:spPr>
          <a:xfrm>
            <a:off x="6600071" y="1481563"/>
            <a:ext cx="4325938" cy="40995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88A246-DFAB-0F08-EBD8-320597431AF3}"/>
              </a:ext>
            </a:extLst>
          </p:cNvPr>
          <p:cNvSpPr/>
          <p:nvPr/>
        </p:nvSpPr>
        <p:spPr>
          <a:xfrm>
            <a:off x="2477323" y="5708274"/>
            <a:ext cx="72373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Changing appearance </a:t>
            </a:r>
          </a:p>
        </p:txBody>
      </p:sp>
    </p:spTree>
    <p:extLst>
      <p:ext uri="{BB962C8B-B14F-4D97-AF65-F5344CB8AC3E}">
        <p14:creationId xmlns:p14="http://schemas.microsoft.com/office/powerpoint/2010/main" val="232519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2601" y="408863"/>
            <a:ext cx="100335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Isabela’s magical gift is . . .</a:t>
            </a:r>
          </a:p>
        </p:txBody>
      </p:sp>
      <p:pic>
        <p:nvPicPr>
          <p:cNvPr id="3" name="Picture 2" descr="DVDizzy.com • View topic - Encanto">
            <a:extLst>
              <a:ext uri="{FF2B5EF4-FFF2-40B4-BE49-F238E27FC236}">
                <a16:creationId xmlns:a16="http://schemas.microsoft.com/office/drawing/2014/main" id="{8EF2C1C7-EF67-DDAC-0D82-0EF5FA1A7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132" y="1475225"/>
            <a:ext cx="2991319" cy="409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Meet the Magical Family Members of Disney&amp;#39;s Encanto">
            <a:extLst>
              <a:ext uri="{FF2B5EF4-FFF2-40B4-BE49-F238E27FC236}">
                <a16:creationId xmlns:a16="http://schemas.microsoft.com/office/drawing/2014/main" id="{E0600FBC-87AF-35DA-7871-C53FA6720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017" y="1907121"/>
            <a:ext cx="6115100" cy="323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123B66-2CF3-DC7D-F9BA-CCFC88F82CD0}"/>
              </a:ext>
            </a:extLst>
          </p:cNvPr>
          <p:cNvSpPr/>
          <p:nvPr/>
        </p:nvSpPr>
        <p:spPr>
          <a:xfrm>
            <a:off x="286557" y="5649536"/>
            <a:ext cx="116188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Making flowers grow from nothing</a:t>
            </a:r>
          </a:p>
        </p:txBody>
      </p:sp>
    </p:spTree>
    <p:extLst>
      <p:ext uri="{BB962C8B-B14F-4D97-AF65-F5344CB8AC3E}">
        <p14:creationId xmlns:p14="http://schemas.microsoft.com/office/powerpoint/2010/main" val="3493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235" y="482753"/>
            <a:ext cx="100415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Antonio’s magical gift is . . .</a:t>
            </a:r>
          </a:p>
        </p:txBody>
      </p:sp>
      <p:pic>
        <p:nvPicPr>
          <p:cNvPr id="3" name="Picture 2" descr="Antonio Madrigal | Disney Wiki | Fandom">
            <a:extLst>
              <a:ext uri="{FF2B5EF4-FFF2-40B4-BE49-F238E27FC236}">
                <a16:creationId xmlns:a16="http://schemas.microsoft.com/office/drawing/2014/main" id="{0BDEAC37-D1C4-E1FE-9FD1-7D40463FC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30" y="1502893"/>
            <a:ext cx="3257284" cy="393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Watch the First Trailer for Disney&amp;#39;s Encanto, Featuring New Songs by  Lin-Manuel Miranda - Broadway Across Canada">
            <a:extLst>
              <a:ext uri="{FF2B5EF4-FFF2-40B4-BE49-F238E27FC236}">
                <a16:creationId xmlns:a16="http://schemas.microsoft.com/office/drawing/2014/main" id="{DE1D6102-4C5B-8180-4EAF-C95276300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682" y="1605554"/>
            <a:ext cx="6483363" cy="36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B777F8-C59A-C26C-B380-6438980AE3E6}"/>
              </a:ext>
            </a:extLst>
          </p:cNvPr>
          <p:cNvSpPr/>
          <p:nvPr/>
        </p:nvSpPr>
        <p:spPr>
          <a:xfrm>
            <a:off x="2218176" y="5543251"/>
            <a:ext cx="77556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Talking to the animals</a:t>
            </a:r>
          </a:p>
        </p:txBody>
      </p:sp>
    </p:spTree>
    <p:extLst>
      <p:ext uri="{BB962C8B-B14F-4D97-AF65-F5344CB8AC3E}">
        <p14:creationId xmlns:p14="http://schemas.microsoft.com/office/powerpoint/2010/main" val="37977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294" y="445808"/>
            <a:ext cx="117434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But Mirabel has no gift.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does she get on with </a:t>
            </a:r>
            <a:r>
              <a:rPr lang="en-GB" sz="5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Abuela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? 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8907" t="22927" r="39375" b="22947"/>
          <a:stretch/>
        </p:blipFill>
        <p:spPr bwMode="auto">
          <a:xfrm>
            <a:off x="2119051" y="2621050"/>
            <a:ext cx="7953899" cy="37911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4808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031" y="445808"/>
            <a:ext cx="919193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After their argument,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should they both do?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343" y="2362984"/>
            <a:ext cx="6859315" cy="39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8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876" y="445808"/>
            <a:ext cx="1149224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Listen to one another, say sorry,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forgive and move forward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8508" t="22454" r="36053" b="20347"/>
          <a:stretch/>
        </p:blipFill>
        <p:spPr bwMode="auto">
          <a:xfrm>
            <a:off x="2220440" y="2312652"/>
            <a:ext cx="7751121" cy="4448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6993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t="14346" r="4407" b="14746"/>
          <a:stretch/>
        </p:blipFill>
        <p:spPr bwMode="auto">
          <a:xfrm>
            <a:off x="2441263" y="600777"/>
            <a:ext cx="7309474" cy="565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3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BABA45-2573-448C-A919-D4C7C29DD56E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1be41fc0-aa03-44b0-9f57-ad44166b752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2741</TotalTime>
  <Words>77</Words>
  <Application>Microsoft Office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99</cp:revision>
  <dcterms:created xsi:type="dcterms:W3CDTF">2021-08-11T17:39:57Z</dcterms:created>
  <dcterms:modified xsi:type="dcterms:W3CDTF">2022-12-21T08:00:54Z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