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22/12/2022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obat-ind2906.blogspot.com/2018/03/belonging-friendship-and-learning.htm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2777330"/>
            <a:ext cx="4087306" cy="1303340"/>
          </a:xfrm>
        </p:spPr>
        <p:txBody>
          <a:bodyPr anchor="b">
            <a:normAutofit/>
          </a:bodyPr>
          <a:lstStyle/>
          <a:p>
            <a:pPr algn="l"/>
            <a:r>
              <a:rPr lang="en-GB" sz="8000" b="1" dirty="0"/>
              <a:t>Welcome</a:t>
            </a:r>
          </a:p>
        </p:txBody>
      </p:sp>
      <p:sp>
        <p:nvSpPr>
          <p:cNvPr id="16" name="Freeform: Shape 13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indoor, toy, doll&#10;&#10;Description automatically generated">
            <a:extLst>
              <a:ext uri="{FF2B5EF4-FFF2-40B4-BE49-F238E27FC236}">
                <a16:creationId xmlns:a16="http://schemas.microsoft.com/office/drawing/2014/main" id="{D9A120E5-C47C-C621-5DB6-E7EE0EE936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2" r="2" b="473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59070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grass, outdoor, sky, person&#10;&#10;Description automatically generated">
            <a:extLst>
              <a:ext uri="{FF2B5EF4-FFF2-40B4-BE49-F238E27FC236}">
                <a16:creationId xmlns:a16="http://schemas.microsoft.com/office/drawing/2014/main" id="{DA7AD885-144A-15D4-F6AA-5F2C2ED7F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02019" y="-239285"/>
            <a:ext cx="13349384" cy="711845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9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299D327-3954-790F-8184-81F612CFD9FB}"/>
              </a:ext>
            </a:extLst>
          </p:cNvPr>
          <p:cNvSpPr txBox="1"/>
          <p:nvPr/>
        </p:nvSpPr>
        <p:spPr>
          <a:xfrm>
            <a:off x="162124" y="6266467"/>
            <a:ext cx="11430000" cy="2308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20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sobat-ind2906.blogspot.com/2018/03/belonging-friendship-and-learning.html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nc-sa/3.0/"/>
              </a:rPr>
              <a:t>CC BY-SA-NC</a:t>
            </a:r>
            <a:endParaRPr lang="en-GB" sz="9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7F1946-AD9A-87DD-AB71-398F93EEF2DB}"/>
              </a:ext>
            </a:extLst>
          </p:cNvPr>
          <p:cNvSpPr/>
          <p:nvPr/>
        </p:nvSpPr>
        <p:spPr>
          <a:xfrm>
            <a:off x="5258303" y="2967335"/>
            <a:ext cx="1675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Loyal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48C2ED-495E-EAE1-A995-9BA036FFE25E}"/>
              </a:ext>
            </a:extLst>
          </p:cNvPr>
          <p:cNvSpPr/>
          <p:nvPr/>
        </p:nvSpPr>
        <p:spPr>
          <a:xfrm>
            <a:off x="5187354" y="1172110"/>
            <a:ext cx="28001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Forgiving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C5EB7-CBFB-E849-AADB-80CF8E789184}"/>
              </a:ext>
            </a:extLst>
          </p:cNvPr>
          <p:cNvSpPr/>
          <p:nvPr/>
        </p:nvSpPr>
        <p:spPr>
          <a:xfrm>
            <a:off x="1290820" y="3890665"/>
            <a:ext cx="1938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Warm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AC96D5-8CAB-71B2-F8BB-7E428E21AE29}"/>
              </a:ext>
            </a:extLst>
          </p:cNvPr>
          <p:cNvSpPr/>
          <p:nvPr/>
        </p:nvSpPr>
        <p:spPr>
          <a:xfrm>
            <a:off x="1221292" y="681519"/>
            <a:ext cx="223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Patient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57F967-C8A1-F52F-38F5-D428AEFED9D8}"/>
              </a:ext>
            </a:extLst>
          </p:cNvPr>
          <p:cNvSpPr/>
          <p:nvPr/>
        </p:nvSpPr>
        <p:spPr>
          <a:xfrm>
            <a:off x="8641123" y="710445"/>
            <a:ext cx="29510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Generous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892D79-A0E0-E534-E672-8ECE425F0811}"/>
              </a:ext>
            </a:extLst>
          </p:cNvPr>
          <p:cNvSpPr/>
          <p:nvPr/>
        </p:nvSpPr>
        <p:spPr>
          <a:xfrm>
            <a:off x="7279921" y="4705868"/>
            <a:ext cx="45796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Compassionate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77614E-A8BE-6ED3-46D6-D4E8677AAF08}"/>
              </a:ext>
            </a:extLst>
          </p:cNvPr>
          <p:cNvSpPr/>
          <p:nvPr/>
        </p:nvSpPr>
        <p:spPr>
          <a:xfrm>
            <a:off x="2155198" y="5162580"/>
            <a:ext cx="3697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Encouraging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2CB33C-C848-CAF8-6F61-2610F8D63395}"/>
              </a:ext>
            </a:extLst>
          </p:cNvPr>
          <p:cNvSpPr/>
          <p:nvPr/>
        </p:nvSpPr>
        <p:spPr>
          <a:xfrm>
            <a:off x="9389700" y="2505670"/>
            <a:ext cx="23038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Upbeat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E7DFA5-E2D4-7CE9-B1AC-D59E34D0F633}"/>
              </a:ext>
            </a:extLst>
          </p:cNvPr>
          <p:cNvSpPr/>
          <p:nvPr/>
        </p:nvSpPr>
        <p:spPr>
          <a:xfrm>
            <a:off x="515283" y="2491115"/>
            <a:ext cx="33393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Thoughtful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825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D41A3EF-D52B-8254-8D83-E06713769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CE685C-9F2D-959C-D237-24054B1BEA44}"/>
              </a:ext>
            </a:extLst>
          </p:cNvPr>
          <p:cNvSpPr txBox="1"/>
          <p:nvPr/>
        </p:nvSpPr>
        <p:spPr>
          <a:xfrm>
            <a:off x="5003800" y="1859340"/>
            <a:ext cx="63867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Aharoni" panose="02010803020104030203" pitchFamily="2" charset="-79"/>
                <a:cs typeface="Aharoni" panose="02010803020104030203" pitchFamily="2" charset="-79"/>
              </a:rPr>
              <a:t>Love is . . .</a:t>
            </a:r>
          </a:p>
          <a:p>
            <a:pPr algn="ctr"/>
            <a:endParaRPr lang="en-GB" sz="6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6600" dirty="0">
                <a:latin typeface="Aharoni" panose="02010803020104030203" pitchFamily="2" charset="-79"/>
                <a:cs typeface="Aharoni" panose="02010803020104030203" pitchFamily="2" charset="-79"/>
              </a:rPr>
              <a:t>Friendship is . . .</a:t>
            </a:r>
          </a:p>
        </p:txBody>
      </p:sp>
    </p:spTree>
    <p:extLst>
      <p:ext uri="{BB962C8B-B14F-4D97-AF65-F5344CB8AC3E}">
        <p14:creationId xmlns:p14="http://schemas.microsoft.com/office/powerpoint/2010/main" val="3515099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30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Aharoni</vt:lpstr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6</cp:revision>
  <dcterms:created xsi:type="dcterms:W3CDTF">2020-07-09T13:12:05Z</dcterms:created>
  <dcterms:modified xsi:type="dcterms:W3CDTF">2022-12-22T09:09:40Z</dcterms:modified>
</cp:coreProperties>
</file>