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66" r:id="rId4"/>
    <p:sldId id="270" r:id="rId5"/>
    <p:sldId id="271" r:id="rId6"/>
    <p:sldId id="272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10/06/2017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...running a race</a:t>
            </a:r>
            <a:endParaRPr lang="en-GB" dirty="0"/>
          </a:p>
        </p:txBody>
      </p:sp>
      <p:pic>
        <p:nvPicPr>
          <p:cNvPr id="25602" name="Picture 2" descr="http://sfg.digital/wp-content/uploads/2015/08/Starting-blocks-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4909" y="1717152"/>
            <a:ext cx="8394117" cy="5035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...chicks hatching from an egg</a:t>
            </a:r>
            <a:endParaRPr lang="en-GB" dirty="0"/>
          </a:p>
        </p:txBody>
      </p:sp>
      <p:pic>
        <p:nvPicPr>
          <p:cNvPr id="26626" name="Picture 2" descr="http://www.almanac.com/sites/default/files/d6/images/chic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6398" y="1585184"/>
            <a:ext cx="7647116" cy="478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...new born kittens</a:t>
            </a:r>
            <a:endParaRPr lang="en-GB" dirty="0"/>
          </a:p>
        </p:txBody>
      </p:sp>
      <p:pic>
        <p:nvPicPr>
          <p:cNvPr id="1026" name="Picture 2" descr="https://blazepress.com/.image/t_share/MTM0NDkxMDc1NTU2NTI2MDkw/cat-mums-and-kittens-7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3403" y="1758178"/>
            <a:ext cx="7844824" cy="428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...learning to fly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7697" y="1756807"/>
            <a:ext cx="5852811" cy="38947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...new born baby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8357" y="1624926"/>
            <a:ext cx="6388849" cy="41977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...caterpillar to butterfly</a:t>
            </a:r>
            <a:endParaRPr lang="en-GB" dirty="0"/>
          </a:p>
        </p:txBody>
      </p:sp>
      <p:pic>
        <p:nvPicPr>
          <p:cNvPr id="28674" name="Picture 2" descr="https://media.licdn.com/mpr/mpr/AAEAAQAAAAAAAATjAAAAJGM1OGUzY2IwLWMwYTgtNDFlNC04MTU1LWY3MWUzMTllYTcw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975" y="1609896"/>
            <a:ext cx="8108435" cy="4647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...Happy New Year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0446" y="1584102"/>
            <a:ext cx="7733332" cy="433066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438" y="2128022"/>
            <a:ext cx="10515600" cy="1325563"/>
          </a:xfrm>
        </p:spPr>
        <p:txBody>
          <a:bodyPr>
            <a:normAutofit/>
          </a:bodyPr>
          <a:lstStyle/>
          <a:p>
            <a:r>
              <a:rPr lang="en-GB" sz="8000" b="1" dirty="0" smtClean="0"/>
              <a:t>What is the connection?</a:t>
            </a:r>
            <a:endParaRPr lang="en-GB" sz="8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35</Words>
  <Application>Microsoft Office PowerPoint</Application>
  <PresentationFormat>Custom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...running a race</vt:lpstr>
      <vt:lpstr>...chicks hatching from an egg</vt:lpstr>
      <vt:lpstr>...new born kittens</vt:lpstr>
      <vt:lpstr>...learning to fly</vt:lpstr>
      <vt:lpstr>...new born baby</vt:lpstr>
      <vt:lpstr>...caterpillar to butterfly</vt:lpstr>
      <vt:lpstr>...Happy New Year</vt:lpstr>
      <vt:lpstr>What is the connection?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Owner</cp:lastModifiedBy>
  <cp:revision>5</cp:revision>
  <dcterms:created xsi:type="dcterms:W3CDTF">2017-04-30T21:56:09Z</dcterms:created>
  <dcterms:modified xsi:type="dcterms:W3CDTF">2017-06-10T21:01:04Z</dcterms:modified>
</cp:coreProperties>
</file>