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D18864A0-84F4-4B6B-A95E-0B3687497FBF}"/>
    <pc:docChg chg="delSld modSld sldOrd">
      <pc:chgData name="Rebecca Parkinson" userId="2b4f9e57-f52e-4b04-be69-f40ea57a7c6c" providerId="ADAL" clId="{D18864A0-84F4-4B6B-A95E-0B3687497FBF}" dt="2022-12-14T11:51:10.846" v="6" actId="47"/>
      <pc:docMkLst>
        <pc:docMk/>
      </pc:docMkLst>
      <pc:sldChg chg="ord">
        <pc:chgData name="Rebecca Parkinson" userId="2b4f9e57-f52e-4b04-be69-f40ea57a7c6c" providerId="ADAL" clId="{D18864A0-84F4-4B6B-A95E-0B3687497FBF}" dt="2022-12-14T11:41:44.769" v="1"/>
        <pc:sldMkLst>
          <pc:docMk/>
          <pc:sldMk cId="3833805314" sldId="257"/>
        </pc:sldMkLst>
      </pc:sldChg>
      <pc:sldChg chg="del ord">
        <pc:chgData name="Rebecca Parkinson" userId="2b4f9e57-f52e-4b04-be69-f40ea57a7c6c" providerId="ADAL" clId="{D18864A0-84F4-4B6B-A95E-0B3687497FBF}" dt="2022-12-14T11:51:10.846" v="6" actId="47"/>
        <pc:sldMkLst>
          <pc:docMk/>
          <pc:sldMk cId="1007309384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9F019-5DF3-4779-B3D6-5AE61E5A4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41CBBE-9C5B-47AC-AE64-D8615AE25B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539DA-9D70-40A4-9B27-C873FE1C3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1C185-5FCC-4C88-9AD2-FD552A546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6DA9D-3EC7-425A-B107-53F8725F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185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059F4-DCA1-4031-9243-A075D35EB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28D57-B6DF-4196-A0DE-A66AEB015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BA6A8-2318-4F75-A3BA-8061E2983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FCFD3-31C8-4969-AEB6-268FBA0C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9E85B-F1C9-4AC0-8AC4-1396F335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331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94CA-FF13-4E4A-B8F4-7EA4C18B3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682F1-AC59-4B7C-977E-ED2477A14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A5368-5E4C-42FE-8D20-660100077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3CE2A-6CD7-4CC8-BE2D-A49B7CE94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2D33C-6652-4E24-BB5D-4F88DBD4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239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82521-DD38-48A8-819A-0620D7994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DE05C-56BA-4763-A989-DD7D435FAC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38735-183E-46E0-9830-9D2FF80AF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760D5-41D1-469E-AA89-F207F0F67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AC4FE-91C1-4348-8C58-C4D92FF53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72016-C6CC-422C-B37D-590459CD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8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DDE28-F11E-4B10-8042-24CE09CAC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533B9-AA09-432D-BE33-C935476C1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DAF76-1140-4BCB-AC02-626322682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7E25E3-A765-4AE6-B627-9347B1F13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AEAD83-26DC-4F20-AE8A-B5F668D5DF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C357F-01E9-4DCE-9D7A-6E3FCA9CA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3CB72-9FB1-435E-9716-79705A9FA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A5FE2-5CB3-4F5F-BC33-91791706E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27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34223-DE1D-4EF3-81FD-EF8B1FA65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8EB4DB-6CC7-46F1-A6E2-C305511F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C95EC-B786-4CE2-9C59-98D8252FB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293646-E422-4F9B-9DE6-6DD3074C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32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2C7A03-2A37-4B2F-956C-EC63AEF62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D9460-EFDA-4D35-B5E0-355ABB028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1DEA2D-44ED-403C-873B-0F20C5DD2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910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FE2B7-05D1-4A9D-B6DB-7DA59D5D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F6C8C-FBB3-44A0-8CD8-EE7F540EA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D5114-C5E7-4BC1-BC05-9ED99E442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50A5E-9414-482A-8DD4-4CEA120F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008F3-16BE-40C5-8E36-BA8205C05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D6F3BB-1D90-4C58-A81B-BAE438C33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36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16815-CC47-43A6-8636-A90C87660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3D0570-965B-44CF-9498-F66084503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EF9AF-1131-4357-B871-E343E99E0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A74DA-F0A2-4E51-9CA3-B8587593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EE5506-B032-4DE2-B22D-874526354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B41E8-A2A9-47B0-8C4B-5229F478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650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A0B95-C2F8-4E43-B74D-FA1C2C9F3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563B2C-9700-493E-BA26-F349C8FF42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DC9ED-E316-4117-B592-E4350CEAB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4C3DD-E02C-451E-B337-9F9E90213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110E7-D69F-48A6-ACC1-8B16B08F6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1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FD233B-548C-4C02-BD17-CA06140639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0D50E7-4235-4F11-A82F-BBB0D9573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FE33A-C9A4-445A-8FB3-A2CEAF2D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E0B0D-104C-4880-AAC2-1BA151BC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DB33E-5B2A-4877-B029-76AC7D8E5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89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7CE13B-AB94-4E43-8223-1CE09A69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58ACC-822A-4175-827A-C07BF0B38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B3C2C-5611-4D1F-8FD3-52B35D3D7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B2A9D-E0C2-4FDD-AF26-B92BA1AE5734}" type="datetimeFigureOut">
              <a:rPr lang="en-GB" smtClean="0"/>
              <a:t>14/12/2022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069EB-2325-49F5-AA4A-D28CF9EA87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161B3-46CE-4054-9BF4-28CB0E05C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FDA4D-6E0E-43E4-94BD-1B2B8B7ED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73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Why did Jesus ride a donkey on Palm Sunday?">
            <a:extLst>
              <a:ext uri="{FF2B5EF4-FFF2-40B4-BE49-F238E27FC236}">
                <a16:creationId xmlns:a16="http://schemas.microsoft.com/office/drawing/2014/main" id="{22AA4C01-B97E-4FA4-ABA6-768D4B84C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80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103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Understanding The Riches And The Meaning Of The Cross Of Jesus Christ">
            <a:extLst>
              <a:ext uri="{FF2B5EF4-FFF2-40B4-BE49-F238E27FC236}">
                <a16:creationId xmlns:a16="http://schemas.microsoft.com/office/drawing/2014/main" id="{C6F12399-D76B-4465-8A88-E5ABBDD48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6" b="650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71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401AA37-6A1B-48CA-A635-8FE5E6A8B9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" r="-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802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2022-12-14T09:17:42Z</dcterms:created>
  <dcterms:modified xsi:type="dcterms:W3CDTF">2022-12-14T11:51:14Z</dcterms:modified>
</cp:coreProperties>
</file>