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2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7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D4D3-E691-4426-84FA-09DC2FB1B0C5}" type="datetimeFigureOut">
              <a:rPr lang="en-GB" smtClean="0"/>
              <a:pPr/>
              <a:t>23/05/2017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0FB47-5089-474D-8B55-F6D92E3574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395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D4D3-E691-4426-84FA-09DC2FB1B0C5}" type="datetimeFigureOut">
              <a:rPr lang="en-GB" smtClean="0"/>
              <a:pPr/>
              <a:t>23/05/2017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0FB47-5089-474D-8B55-F6D92E3574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3568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D4D3-E691-4426-84FA-09DC2FB1B0C5}" type="datetimeFigureOut">
              <a:rPr lang="en-GB" smtClean="0"/>
              <a:pPr/>
              <a:t>23/05/2017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0FB47-5089-474D-8B55-F6D92E3574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15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D4D3-E691-4426-84FA-09DC2FB1B0C5}" type="datetimeFigureOut">
              <a:rPr lang="en-GB" smtClean="0"/>
              <a:pPr/>
              <a:t>23/05/2017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0FB47-5089-474D-8B55-F6D92E3574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835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D4D3-E691-4426-84FA-09DC2FB1B0C5}" type="datetimeFigureOut">
              <a:rPr lang="en-GB" smtClean="0"/>
              <a:pPr/>
              <a:t>23/05/2017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0FB47-5089-474D-8B55-F6D92E3574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090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D4D3-E691-4426-84FA-09DC2FB1B0C5}" type="datetimeFigureOut">
              <a:rPr lang="en-GB" smtClean="0"/>
              <a:pPr/>
              <a:t>23/05/2017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0FB47-5089-474D-8B55-F6D92E3574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744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D4D3-E691-4426-84FA-09DC2FB1B0C5}" type="datetimeFigureOut">
              <a:rPr lang="en-GB" smtClean="0"/>
              <a:pPr/>
              <a:t>23/05/2017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0FB47-5089-474D-8B55-F6D92E3574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385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D4D3-E691-4426-84FA-09DC2FB1B0C5}" type="datetimeFigureOut">
              <a:rPr lang="en-GB" smtClean="0"/>
              <a:pPr/>
              <a:t>23/05/2017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0FB47-5089-474D-8B55-F6D92E3574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257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D4D3-E691-4426-84FA-09DC2FB1B0C5}" type="datetimeFigureOut">
              <a:rPr lang="en-GB" smtClean="0"/>
              <a:pPr/>
              <a:t>23/05/2017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0FB47-5089-474D-8B55-F6D92E3574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604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D4D3-E691-4426-84FA-09DC2FB1B0C5}" type="datetimeFigureOut">
              <a:rPr lang="en-GB" smtClean="0"/>
              <a:pPr/>
              <a:t>23/05/2017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0FB47-5089-474D-8B55-F6D92E3574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D4D3-E691-4426-84FA-09DC2FB1B0C5}" type="datetimeFigureOut">
              <a:rPr lang="en-GB" smtClean="0"/>
              <a:pPr/>
              <a:t>23/05/2017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0FB47-5089-474D-8B55-F6D92E3574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4128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5D4D3-E691-4426-84FA-09DC2FB1B0C5}" type="datetimeFigureOut">
              <a:rPr lang="en-GB" smtClean="0"/>
              <a:pPr/>
              <a:t>23/05/2017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40FB47-5089-474D-8B55-F6D92E3574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099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692696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en-GB" sz="7200" b="1" dirty="0" smtClean="0">
                <a:solidFill>
                  <a:srgbClr val="FF0000"/>
                </a:solidFill>
              </a:rPr>
              <a:t>The Choice </a:t>
            </a:r>
            <a:br>
              <a:rPr lang="en-GB" sz="7200" b="1" dirty="0" smtClean="0">
                <a:solidFill>
                  <a:srgbClr val="FF0000"/>
                </a:solidFill>
              </a:rPr>
            </a:br>
            <a:r>
              <a:rPr lang="en-GB" sz="7200" b="1" dirty="0" smtClean="0">
                <a:solidFill>
                  <a:srgbClr val="FF0000"/>
                </a:solidFill>
              </a:rPr>
              <a:t>of Peace</a:t>
            </a:r>
            <a:endParaRPr lang="en-GB" sz="7200" b="1" dirty="0">
              <a:solidFill>
                <a:srgbClr val="FF0000"/>
              </a:solidFill>
            </a:endParaRPr>
          </a:p>
        </p:txBody>
      </p:sp>
      <p:pic>
        <p:nvPicPr>
          <p:cNvPr id="7170" name="Picture 2" descr="http://wallpapercave.com/wp/CDeEGqU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-5067944"/>
            <a:ext cx="345638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allpapercave.com/wp/CDeEGq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1" y="2494174"/>
            <a:ext cx="3600399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9693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colbycriminaljustice.wdfiles.com/local--files/terrorism/headlin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73"/>
          <a:stretch>
            <a:fillRect/>
          </a:stretch>
        </p:blipFill>
        <p:spPr bwMode="auto">
          <a:xfrm>
            <a:off x="611560" y="1196752"/>
            <a:ext cx="7961543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239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vn.us/wp-content/uploads/2013/04/Defining-Terrorism-Highlighted-e1366591282532.jpg?be8b8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9659"/>
            <a:ext cx="8928992" cy="483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022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i.dailymail.co.uk/i/pix/2015/11/14/17/2E7196E600000578-0-image-a-28_14475239345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8695428" cy="522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882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g.clipartfest.com/dada32b2a3ed2ffe42a5b54c31212b6a_-world-globe-psd-icons-free-clipart-globe-world_512-5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620688"/>
            <a:ext cx="5472608" cy="54726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849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476672"/>
            <a:ext cx="820891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/>
              <a:t>Some messages from </a:t>
            </a:r>
            <a:r>
              <a:rPr lang="en-GB" sz="2400" b="1" dirty="0" smtClean="0"/>
              <a:t>world leaders</a:t>
            </a: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dirty="0" smtClean="0"/>
          </a:p>
          <a:p>
            <a:r>
              <a:rPr lang="en-GB" sz="2400" b="1" dirty="0" smtClean="0"/>
              <a:t>Canada</a:t>
            </a:r>
            <a:r>
              <a:rPr lang="en-GB" sz="2400" dirty="0" smtClean="0"/>
              <a:t>:</a:t>
            </a:r>
            <a:r>
              <a:rPr lang="en-GB" sz="2400" b="1" dirty="0" smtClean="0"/>
              <a:t> </a:t>
            </a:r>
            <a:r>
              <a:rPr lang="en-GB" sz="2400" dirty="0" smtClean="0"/>
              <a:t>Prime </a:t>
            </a:r>
            <a:r>
              <a:rPr lang="en-GB" sz="2400" dirty="0" smtClean="0"/>
              <a:t>Minister Justin </a:t>
            </a:r>
            <a:r>
              <a:rPr lang="en-GB" sz="2400" dirty="0" smtClean="0"/>
              <a:t>Trudeau tweeted, </a:t>
            </a:r>
            <a:r>
              <a:rPr lang="en-GB" sz="2400" dirty="0" smtClean="0"/>
              <a:t>‘Canadians are shocked by the news of the horrific attack in Manchester tonight. Please keep the victims and their families in your thoughts.’</a:t>
            </a:r>
            <a:br>
              <a:rPr lang="en-GB" sz="2400" dirty="0" smtClean="0"/>
            </a:br>
            <a:r>
              <a:rPr lang="en-GB" sz="2400" b="1" dirty="0" smtClean="0"/>
              <a:t>Australia</a:t>
            </a:r>
            <a:r>
              <a:rPr lang="en-GB" sz="2400" dirty="0" smtClean="0"/>
              <a:t>: </a:t>
            </a:r>
            <a:r>
              <a:rPr lang="en-GB" sz="2400" dirty="0" smtClean="0"/>
              <a:t>Prime Minister Malcolm </a:t>
            </a:r>
            <a:r>
              <a:rPr lang="en-GB" sz="2400" dirty="0" smtClean="0"/>
              <a:t>Turnbull tweeted, </a:t>
            </a:r>
            <a:r>
              <a:rPr lang="en-GB" sz="2400" dirty="0" smtClean="0"/>
              <a:t>‘Our heartfelt sympathy and resolute solidarity is with the people of the United Kingdom.’</a:t>
            </a:r>
            <a:br>
              <a:rPr lang="en-GB" sz="2400" dirty="0" smtClean="0"/>
            </a:br>
            <a:r>
              <a:rPr lang="en-GB" sz="2400" b="1" dirty="0" smtClean="0"/>
              <a:t>France</a:t>
            </a:r>
            <a:r>
              <a:rPr lang="en-GB" sz="2400" dirty="0" smtClean="0"/>
              <a:t>: President </a:t>
            </a:r>
            <a:r>
              <a:rPr lang="en-GB" sz="2400" dirty="0" smtClean="0"/>
              <a:t>Emmanuel </a:t>
            </a:r>
            <a:r>
              <a:rPr lang="en-GB" sz="2400" dirty="0" smtClean="0"/>
              <a:t>Macron tweeted, ‘</a:t>
            </a:r>
            <a:r>
              <a:rPr lang="en-GB" sz="2400" dirty="0" smtClean="0"/>
              <a:t>We come together in the fight against terrorism</a:t>
            </a:r>
            <a:r>
              <a:rPr lang="en-GB" sz="2400" dirty="0" smtClean="0"/>
              <a:t>.’</a:t>
            </a:r>
          </a:p>
          <a:p>
            <a:r>
              <a:rPr lang="en-GB" sz="2400" b="1" dirty="0" smtClean="0"/>
              <a:t>Germany</a:t>
            </a:r>
            <a:r>
              <a:rPr lang="en-GB" sz="2400" dirty="0" smtClean="0"/>
              <a:t>: Chancellor </a:t>
            </a:r>
            <a:r>
              <a:rPr lang="en-GB" sz="2400" dirty="0"/>
              <a:t>Angela Merkel expressed her ‘sorrow and horror’.</a:t>
            </a: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b="1" dirty="0" smtClean="0"/>
              <a:t>China</a:t>
            </a:r>
            <a:r>
              <a:rPr lang="en-GB" sz="2400" dirty="0" smtClean="0"/>
              <a:t>: </a:t>
            </a:r>
            <a:r>
              <a:rPr lang="en-GB" sz="2400" dirty="0" smtClean="0"/>
              <a:t>President Xi Jinping sent a telegram to the Queen, saying, ‘</a:t>
            </a:r>
            <a:r>
              <a:rPr lang="en-GB" sz="2400" dirty="0" smtClean="0"/>
              <a:t>The Chinese people and British people are standing side by side firmly during this difficult time</a:t>
            </a:r>
            <a:r>
              <a:rPr lang="en-GB" sz="2400" dirty="0" smtClean="0"/>
              <a:t>.’</a:t>
            </a:r>
            <a:endParaRPr lang="en-GB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atholic response to terrorism: Reject hatred and pr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28800"/>
            <a:ext cx="6773681" cy="381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86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7</Words>
  <Application>Microsoft Office PowerPoint</Application>
  <PresentationFormat>On-screen Show (4:3)</PresentationFormat>
  <Paragraphs>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Hilary Homer</cp:lastModifiedBy>
  <cp:revision>20</cp:revision>
  <dcterms:created xsi:type="dcterms:W3CDTF">2016-04-11T19:15:42Z</dcterms:created>
  <dcterms:modified xsi:type="dcterms:W3CDTF">2017-05-23T09:57:11Z</dcterms:modified>
</cp:coreProperties>
</file>