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63" r:id="rId4"/>
    <p:sldId id="260" r:id="rId5"/>
    <p:sldId id="261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D1F47F0-5860-2814-AD13-3F6FB166A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90575"/>
            <a:ext cx="60960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36F8539-8825-CF60-A994-0ABA2F9C5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6"/>
          <a:stretch/>
        </p:blipFill>
        <p:spPr>
          <a:xfrm rot="10800000">
            <a:off x="2312504" y="1186897"/>
            <a:ext cx="7566991" cy="448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9E62305-6145-5D6E-C515-1263B5BD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0"/>
            <a:ext cx="9797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5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ombstone in a cemetery&#10;&#10;Description automatically generated with low confidence">
            <a:extLst>
              <a:ext uri="{FF2B5EF4-FFF2-40B4-BE49-F238E27FC236}">
                <a16:creationId xmlns:a16="http://schemas.microsoft.com/office/drawing/2014/main" id="{70FEA583-175E-4608-27AD-D309864F6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43" y="735495"/>
            <a:ext cx="8080514" cy="53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0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in a field&#10;&#10;Description automatically generated with medium confidence">
            <a:extLst>
              <a:ext uri="{FF2B5EF4-FFF2-40B4-BE49-F238E27FC236}">
                <a16:creationId xmlns:a16="http://schemas.microsoft.com/office/drawing/2014/main" id="{BEDCBC6F-F02B-23DD-23E2-FF9198C88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73" y="808382"/>
            <a:ext cx="7861853" cy="524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8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in a field&#10;&#10;Description automatically generated with medium confidence">
            <a:extLst>
              <a:ext uri="{FF2B5EF4-FFF2-40B4-BE49-F238E27FC236}">
                <a16:creationId xmlns:a16="http://schemas.microsoft.com/office/drawing/2014/main" id="{BEDCBC6F-F02B-23DD-23E2-FF9198C88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539" y="2064026"/>
            <a:ext cx="4094922" cy="2729948"/>
          </a:xfrm>
          <a:prstGeom prst="rect">
            <a:avLst/>
          </a:prstGeom>
        </p:spPr>
      </p:pic>
      <p:pic>
        <p:nvPicPr>
          <p:cNvPr id="2" name="Picture 1" descr="A tombstone in a cemetery&#10;&#10;Description automatically generated with low confidence">
            <a:extLst>
              <a:ext uri="{FF2B5EF4-FFF2-40B4-BE49-F238E27FC236}">
                <a16:creationId xmlns:a16="http://schemas.microsoft.com/office/drawing/2014/main" id="{E84AFA59-10CE-04AB-303B-D9A91CCB3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718" y="4462668"/>
            <a:ext cx="3192118" cy="2128079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F547071-DE4C-6347-23C1-9AA75AA23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4128050"/>
            <a:ext cx="3899927" cy="2729949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DA892716-EB12-62E1-9B9F-D8BD3D0265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6"/>
          <a:stretch/>
        </p:blipFill>
        <p:spPr>
          <a:xfrm rot="10800000">
            <a:off x="7780114" y="565429"/>
            <a:ext cx="3404722" cy="201764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D1144F0-A895-BA32-5824-42ECB66BBB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7" y="267253"/>
            <a:ext cx="3404723" cy="29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87077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12</cp:revision>
  <dcterms:created xsi:type="dcterms:W3CDTF">2021-01-23T16:25:33Z</dcterms:created>
  <dcterms:modified xsi:type="dcterms:W3CDTF">2022-12-13T08:13:41Z</dcterms:modified>
</cp:coreProperties>
</file>