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7" r:id="rId6"/>
    <p:sldId id="270" r:id="rId7"/>
    <p:sldId id="268" r:id="rId8"/>
    <p:sldId id="269" r:id="rId9"/>
    <p:sldId id="271" r:id="rId10"/>
    <p:sldId id="262" r:id="rId11"/>
    <p:sldId id="257" r:id="rId12"/>
    <p:sldId id="258" r:id="rId13"/>
    <p:sldId id="259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9900"/>
    <a:srgbClr val="993366"/>
    <a:srgbClr val="003300"/>
    <a:srgbClr val="D6009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1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11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9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2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13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30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04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8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8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7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3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18E46-26E6-48FC-8F86-B7ACE7422CC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41767-08CE-41B7-94C1-958CDE3FD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2509" y="872968"/>
            <a:ext cx="8986982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makes you you?</a:t>
            </a:r>
          </a:p>
        </p:txBody>
      </p:sp>
      <p:pic>
        <p:nvPicPr>
          <p:cNvPr id="1026" name="Picture 2" descr="Children Of The World Clipart Images – Browse 45,598 Stock Photos, Vectors,  and Video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60" y="3236220"/>
            <a:ext cx="6335280" cy="174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7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2509" y="743189"/>
            <a:ext cx="8986982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makes you you?</a:t>
            </a:r>
          </a:p>
        </p:txBody>
      </p:sp>
      <p:pic>
        <p:nvPicPr>
          <p:cNvPr id="1026" name="Picture 2" descr="Children Of The World Clipart Images – Browse 45,598 Stock Photos, Vectors,  and Video | Adobe 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106" y="3526957"/>
            <a:ext cx="5143789" cy="141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559647">
            <a:off x="397164" y="2087418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Personality</a:t>
            </a:r>
          </a:p>
        </p:txBody>
      </p:sp>
      <p:sp>
        <p:nvSpPr>
          <p:cNvPr id="7" name="TextBox 6"/>
          <p:cNvSpPr txBox="1"/>
          <p:nvPr/>
        </p:nvSpPr>
        <p:spPr>
          <a:xfrm rot="559647">
            <a:off x="3535803" y="2156690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Behaviour</a:t>
            </a:r>
          </a:p>
        </p:txBody>
      </p:sp>
      <p:sp>
        <p:nvSpPr>
          <p:cNvPr id="9" name="TextBox 8"/>
          <p:cNvSpPr txBox="1"/>
          <p:nvPr/>
        </p:nvSpPr>
        <p:spPr>
          <a:xfrm rot="559647">
            <a:off x="6537375" y="2087418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Emotions</a:t>
            </a:r>
          </a:p>
        </p:txBody>
      </p:sp>
      <p:sp>
        <p:nvSpPr>
          <p:cNvPr id="10" name="TextBox 9"/>
          <p:cNvSpPr txBox="1"/>
          <p:nvPr/>
        </p:nvSpPr>
        <p:spPr>
          <a:xfrm rot="559647">
            <a:off x="9318310" y="2082685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993366"/>
                </a:solidFill>
                <a:latin typeface="Century Gothic" panose="020B0502020202020204" pitchFamily="34" charset="0"/>
              </a:rPr>
              <a:t>Clothes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954" y="3265809"/>
            <a:ext cx="2660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Clubs and</a:t>
            </a:r>
          </a:p>
          <a:p>
            <a:pPr algn="ctr"/>
            <a:r>
              <a:rPr lang="en-GB" sz="36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activities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3358" y="3146253"/>
            <a:ext cx="2660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Belongings – toys and games</a:t>
            </a:r>
          </a:p>
        </p:txBody>
      </p:sp>
      <p:sp>
        <p:nvSpPr>
          <p:cNvPr id="13" name="TextBox 12"/>
          <p:cNvSpPr txBox="1"/>
          <p:nvPr/>
        </p:nvSpPr>
        <p:spPr>
          <a:xfrm rot="20656944">
            <a:off x="602518" y="5454073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993366"/>
                </a:solidFill>
                <a:latin typeface="Century Gothic" panose="020B0502020202020204" pitchFamily="34" charset="0"/>
              </a:rPr>
              <a:t>School</a:t>
            </a:r>
          </a:p>
        </p:txBody>
      </p:sp>
      <p:sp>
        <p:nvSpPr>
          <p:cNvPr id="14" name="TextBox 13"/>
          <p:cNvSpPr txBox="1"/>
          <p:nvPr/>
        </p:nvSpPr>
        <p:spPr>
          <a:xfrm rot="20656944">
            <a:off x="3457752" y="5513571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Family</a:t>
            </a:r>
          </a:p>
        </p:txBody>
      </p:sp>
      <p:sp>
        <p:nvSpPr>
          <p:cNvPr id="16" name="TextBox 15"/>
          <p:cNvSpPr txBox="1"/>
          <p:nvPr/>
        </p:nvSpPr>
        <p:spPr>
          <a:xfrm rot="20656944">
            <a:off x="6193866" y="5444299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Friends</a:t>
            </a:r>
          </a:p>
        </p:txBody>
      </p:sp>
      <p:sp>
        <p:nvSpPr>
          <p:cNvPr id="17" name="TextBox 16"/>
          <p:cNvSpPr txBox="1"/>
          <p:nvPr/>
        </p:nvSpPr>
        <p:spPr>
          <a:xfrm rot="20656944">
            <a:off x="8937964" y="5513569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Pets</a:t>
            </a:r>
          </a:p>
        </p:txBody>
      </p:sp>
    </p:spTree>
    <p:extLst>
      <p:ext uri="{BB962C8B-B14F-4D97-AF65-F5344CB8AC3E}">
        <p14:creationId xmlns:p14="http://schemas.microsoft.com/office/powerpoint/2010/main" val="366637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637" y="1020750"/>
            <a:ext cx="10344727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made Jesus Jesus?</a:t>
            </a:r>
          </a:p>
        </p:txBody>
      </p:sp>
      <p:pic>
        <p:nvPicPr>
          <p:cNvPr id="2050" name="Picture 2" descr="Jesus Hugging Kids Stock Illustration - Download Image Now - Jesus Christ,  Child, Cartoon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10" y="3278909"/>
            <a:ext cx="2482989" cy="21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ristian clipart mary joseph and baby jesus in manger 1 jpg - Clipart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639" y="3355920"/>
            <a:ext cx="2429452" cy="20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56508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6727" y="743189"/>
            <a:ext cx="10298547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made Jesus Jesus?</a:t>
            </a:r>
          </a:p>
        </p:txBody>
      </p:sp>
      <p:sp>
        <p:nvSpPr>
          <p:cNvPr id="2" name="TextBox 1"/>
          <p:cNvSpPr txBox="1"/>
          <p:nvPr/>
        </p:nvSpPr>
        <p:spPr>
          <a:xfrm rot="559647">
            <a:off x="397164" y="2087418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Personality</a:t>
            </a:r>
          </a:p>
        </p:txBody>
      </p:sp>
      <p:sp>
        <p:nvSpPr>
          <p:cNvPr id="7" name="TextBox 6"/>
          <p:cNvSpPr txBox="1"/>
          <p:nvPr/>
        </p:nvSpPr>
        <p:spPr>
          <a:xfrm rot="559647">
            <a:off x="3535803" y="2156690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Behaviour</a:t>
            </a:r>
          </a:p>
        </p:txBody>
      </p:sp>
      <p:sp>
        <p:nvSpPr>
          <p:cNvPr id="9" name="TextBox 8"/>
          <p:cNvSpPr txBox="1"/>
          <p:nvPr/>
        </p:nvSpPr>
        <p:spPr>
          <a:xfrm rot="559647">
            <a:off x="6537375" y="2087418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Emotions</a:t>
            </a:r>
          </a:p>
        </p:txBody>
      </p:sp>
      <p:sp>
        <p:nvSpPr>
          <p:cNvPr id="10" name="TextBox 9"/>
          <p:cNvSpPr txBox="1"/>
          <p:nvPr/>
        </p:nvSpPr>
        <p:spPr>
          <a:xfrm rot="559647">
            <a:off x="9327319" y="1949018"/>
            <a:ext cx="2660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93366"/>
                </a:solidFill>
                <a:latin typeface="Century Gothic" panose="020B0502020202020204" pitchFamily="34" charset="0"/>
              </a:rPr>
              <a:t>His learning – school and the Bible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05" y="3561373"/>
            <a:ext cx="2660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Mary and Joseph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3358" y="3450288"/>
            <a:ext cx="2660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Father in Heaven – God</a:t>
            </a:r>
          </a:p>
        </p:txBody>
      </p:sp>
      <p:sp>
        <p:nvSpPr>
          <p:cNvPr id="13" name="TextBox 12"/>
          <p:cNvSpPr txBox="1"/>
          <p:nvPr/>
        </p:nvSpPr>
        <p:spPr>
          <a:xfrm rot="20656944">
            <a:off x="602518" y="5177074"/>
            <a:ext cx="2660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993366"/>
                </a:solidFill>
                <a:latin typeface="Century Gothic" panose="020B0502020202020204" pitchFamily="34" charset="0"/>
              </a:rPr>
              <a:t>Unusual presents</a:t>
            </a:r>
          </a:p>
        </p:txBody>
      </p:sp>
      <p:sp>
        <p:nvSpPr>
          <p:cNvPr id="14" name="TextBox 13"/>
          <p:cNvSpPr txBox="1"/>
          <p:nvPr/>
        </p:nvSpPr>
        <p:spPr>
          <a:xfrm rot="20656944">
            <a:off x="3457750" y="5542533"/>
            <a:ext cx="2660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Extended family</a:t>
            </a:r>
          </a:p>
        </p:txBody>
      </p:sp>
      <p:sp>
        <p:nvSpPr>
          <p:cNvPr id="16" name="TextBox 15"/>
          <p:cNvSpPr txBox="1"/>
          <p:nvPr/>
        </p:nvSpPr>
        <p:spPr>
          <a:xfrm rot="20656944">
            <a:off x="6193865" y="5696662"/>
            <a:ext cx="26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Friends</a:t>
            </a:r>
          </a:p>
        </p:txBody>
      </p:sp>
      <p:sp>
        <p:nvSpPr>
          <p:cNvPr id="17" name="TextBox 16"/>
          <p:cNvSpPr txBox="1"/>
          <p:nvPr/>
        </p:nvSpPr>
        <p:spPr>
          <a:xfrm rot="20656944">
            <a:off x="8937964" y="5236570"/>
            <a:ext cx="2660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His job – carpenter</a:t>
            </a:r>
          </a:p>
        </p:txBody>
      </p:sp>
      <p:pic>
        <p:nvPicPr>
          <p:cNvPr id="15" name="Picture 2" descr="Jesus Hugging Kids Stock Illustration - Download Image Now - Jesus Christ,  Child, Cartoon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400" y="3278909"/>
            <a:ext cx="2482989" cy="21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hristian clipart mary joseph and baby jesus in manger 1 jpg - Clipart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800" y="3355200"/>
            <a:ext cx="2429452" cy="20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20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637" y="1020750"/>
            <a:ext cx="10344727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made Jesus Jesus?</a:t>
            </a:r>
          </a:p>
        </p:txBody>
      </p:sp>
      <p:pic>
        <p:nvPicPr>
          <p:cNvPr id="2050" name="Picture 2" descr="Jesus Hugging Kids Stock Illustration - Download Image Now - Jesus Christ,  Child, Cartoon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239" y="3278909"/>
            <a:ext cx="2482989" cy="21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ristian clipart mary joseph and baby jesus in manger 1 jpg - Clipart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8" y="3355920"/>
            <a:ext cx="2429452" cy="20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ancake in a black pan with strawberries decorated Clipart PNG - Similar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442" y="2713274"/>
            <a:ext cx="4033115" cy="302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2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637" y="1020750"/>
            <a:ext cx="10344727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made Jesus Jesus?</a:t>
            </a:r>
          </a:p>
        </p:txBody>
      </p:sp>
      <p:pic>
        <p:nvPicPr>
          <p:cNvPr id="6146" name="Picture 2" descr="Lent &amp; Shrove Tuesday | Teaching Resour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92" y="2294078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8509" r="5456"/>
          <a:stretch/>
        </p:blipFill>
        <p:spPr>
          <a:xfrm>
            <a:off x="6304110" y="2563503"/>
            <a:ext cx="3592947" cy="303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5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l="4521" t="18909" r="33791" b="25546"/>
          <a:stretch/>
        </p:blipFill>
        <p:spPr bwMode="auto">
          <a:xfrm>
            <a:off x="105164" y="842555"/>
            <a:ext cx="5582193" cy="2586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93474" y="188734"/>
            <a:ext cx="3405052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Jesus’ baptism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4520" t="17963" r="33658" b="28383"/>
          <a:stretch/>
        </p:blipFill>
        <p:spPr bwMode="auto">
          <a:xfrm>
            <a:off x="6504645" y="842555"/>
            <a:ext cx="4729923" cy="2586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29989" y="3561802"/>
            <a:ext cx="69320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40 days in the desert – but why?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/>
          <a:srcRect l="4653" t="20091" r="33393" b="25311"/>
          <a:stretch/>
        </p:blipFill>
        <p:spPr bwMode="auto">
          <a:xfrm>
            <a:off x="3587932" y="4247500"/>
            <a:ext cx="5016137" cy="24523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6874312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4520" t="17491" r="33526" b="25074"/>
          <a:stretch/>
        </p:blipFill>
        <p:spPr bwMode="auto">
          <a:xfrm>
            <a:off x="2924101" y="1629692"/>
            <a:ext cx="6343799" cy="28684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1345" y="839661"/>
            <a:ext cx="9349311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First temptation: to turn stones into bread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8182" y="4899384"/>
            <a:ext cx="8035636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First temptation: </a:t>
            </a:r>
            <a:r>
              <a:rPr lang="en-GB" sz="3200" b="1" dirty="0">
                <a:latin typeface="Comic Sans MS" panose="030F0702030302020204" pitchFamily="66" charset="0"/>
              </a:rPr>
              <a:t>what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 Jesus needed</a:t>
            </a:r>
          </a:p>
        </p:txBody>
      </p:sp>
    </p:spTree>
    <p:extLst>
      <p:ext uri="{BB962C8B-B14F-4D97-AF65-F5344CB8AC3E}">
        <p14:creationId xmlns:p14="http://schemas.microsoft.com/office/powerpoint/2010/main" val="12028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4520" t="19145" r="33658" b="25546"/>
          <a:stretch/>
        </p:blipFill>
        <p:spPr bwMode="auto">
          <a:xfrm>
            <a:off x="2235926" y="1708989"/>
            <a:ext cx="7720149" cy="3398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89760" y="935576"/>
            <a:ext cx="841248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Second temptation: to test God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8837" y="5361201"/>
            <a:ext cx="8414327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Second temptation: </a:t>
            </a:r>
            <a:r>
              <a:rPr lang="en-GB" sz="3200" b="1" dirty="0">
                <a:latin typeface="Comic Sans MS" panose="030F0702030302020204" pitchFamily="66" charset="0"/>
              </a:rPr>
              <a:t>who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 Jesus trusted</a:t>
            </a:r>
          </a:p>
        </p:txBody>
      </p:sp>
    </p:spTree>
    <p:extLst>
      <p:ext uri="{BB962C8B-B14F-4D97-AF65-F5344CB8AC3E}">
        <p14:creationId xmlns:p14="http://schemas.microsoft.com/office/powerpoint/2010/main" val="256422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4387" t="18909" r="33526" b="24837"/>
          <a:stretch/>
        </p:blipFill>
        <p:spPr bwMode="auto">
          <a:xfrm>
            <a:off x="2664295" y="1529807"/>
            <a:ext cx="6863411" cy="32176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01783" y="735280"/>
            <a:ext cx="9788435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Third temptation: God’s way or the devil’s 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2764" y="4957243"/>
            <a:ext cx="10686472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Third temptation: </a:t>
            </a:r>
            <a:r>
              <a:rPr lang="en-GB" sz="3200" b="1" dirty="0">
                <a:latin typeface="Comic Sans MS" panose="030F0702030302020204" pitchFamily="66" charset="0"/>
              </a:rPr>
              <a:t>the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 right way or the wrong way</a:t>
            </a:r>
          </a:p>
        </p:txBody>
      </p:sp>
    </p:spTree>
    <p:extLst>
      <p:ext uri="{BB962C8B-B14F-4D97-AF65-F5344CB8AC3E}">
        <p14:creationId xmlns:p14="http://schemas.microsoft.com/office/powerpoint/2010/main" val="564169178"/>
      </p:ext>
    </p:extLst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2509" y="1243887"/>
            <a:ext cx="8986982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How is Jesus’ time in the desert connected to you?</a:t>
            </a:r>
          </a:p>
        </p:txBody>
      </p:sp>
      <p:pic>
        <p:nvPicPr>
          <p:cNvPr id="1026" name="Picture 2" descr="Children Of The World Clipart Images – Browse 45,598 Stock Photos, Vectors,  and Video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60" y="4630911"/>
            <a:ext cx="6335280" cy="174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37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 About You!</a:t>
            </a:r>
          </a:p>
        </p:txBody>
      </p:sp>
      <p:pic>
        <p:nvPicPr>
          <p:cNvPr id="5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14346" r="4407" b="14746"/>
          <a:stretch/>
        </p:blipFill>
        <p:spPr bwMode="auto">
          <a:xfrm>
            <a:off x="3246581" y="1223974"/>
            <a:ext cx="5698838" cy="441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29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8EE21B-786D-4839-BA4A-CEB09ECBDB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FB89BB-E8CC-4759-832D-000064EFE149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1be41fc0-aa03-44b0-9f57-ad44166b7528"/>
  </ds:schemaRefs>
</ds:datastoreItem>
</file>

<file path=customXml/itemProps3.xml><?xml version="1.0" encoding="utf-8"?>
<ds:datastoreItem xmlns:ds="http://schemas.openxmlformats.org/officeDocument/2006/customXml" ds:itemID="{FF25182B-AE30-40D9-9A7F-46A9C424C4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2060</TotalTime>
  <Words>190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JR-SURFACEPRO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35</cp:revision>
  <dcterms:created xsi:type="dcterms:W3CDTF">2018-08-08T15:29:26Z</dcterms:created>
  <dcterms:modified xsi:type="dcterms:W3CDTF">2022-12-01T11:25:25Z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