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95A6B-4767-772A-4CFB-219A17FC4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56157-2B9D-AD11-26B8-12E848470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C4C92-EBA3-8BDF-BE9B-5177DAF7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08324-24D2-4237-5828-CEFEA6A74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5867B-6667-F8D3-D591-1B1C2EE8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93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A3D9-F196-1CC3-AE92-1CE96C66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5EA9D-3275-8C2E-EA12-78FD3C3A4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CF8E2-999D-A858-7177-25DF38445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81E8D-061F-0D8A-E1F7-8C77C22CE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DC9E3-998C-23FA-797C-F529B1CF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60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FF24-43B3-A3C7-1B9C-343E8998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D49B0-3DFE-334A-2BB9-A3F084527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62FDE-9ECD-99A4-7006-E06B9675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C79E1-8CDC-5DED-F5D3-6FD642A7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88AE-5DEB-0902-3F80-8C270A74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81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4C22-3318-351A-A64C-F245C79CA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C78E-E9E6-95A5-388B-E8C46B219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35322-5FCF-E561-FF15-8D0345A91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E718A-2663-133C-0225-5AB03B09D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67D9E-E364-4EF4-128D-9C9FFE6D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8D14D-4345-6492-56B1-A0687C4B8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2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4CF0-AE9B-936E-9A9B-48729CB9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F4FB7-4D0D-22A6-FA66-ED61979FB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0953F-939A-F3D2-7C37-5B8C425AC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E679D-74EB-89E0-4424-72E286FA43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4AF1F-B9B3-B3EF-A3BF-FC74D899B8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5174DC-B04F-AAE5-42A3-3366ACB6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21A87B-A17A-7F83-5681-8BD0EC93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3E124D-4EAA-9176-805E-46F8071DC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8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DBEF4-E270-1E58-CA76-A8C7C5E4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0D52C9-C5BD-13CA-A83B-07AB903C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E75161-F455-3C28-4503-7ABC0772C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8B343-8C36-41CD-9B6E-CD95DA27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68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577218-A8E1-6521-1C37-9FA3065E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0EF68-FBB1-23EA-B246-0B12F05B5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44E19-2B85-1C96-EF32-5469D232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539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BDA3-982D-7E2D-8C15-19E563AE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B792-CAFE-B8B6-3BFB-FB71609BD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78E8F-7DFA-E987-211F-E81CE2C73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EC98C-BCA1-2A09-6530-EB2ACECA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01E35-26DD-3D7C-8417-89A47F4D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EB86E-149E-D150-0DFC-F3570B8C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5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8F944-A0F9-7ABE-913E-D69BDD31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EE18D5-B4C1-B24C-33FE-B8B51EA9E2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2BAF0-ED90-376F-BB96-643827EAE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90BA4-C53A-5D9D-56F2-238268DCA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28F26-1579-0F67-FB34-85CA4A57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00158-403A-BF86-383F-B24F29FD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7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8359-1636-6A6D-16C0-3657D8D27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05D690-29E7-B293-6CE2-13BF9CAC0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21EBB-BF94-1D17-74EF-BFAB9ED1C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D9627-D4CE-D26B-016B-5177133E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F33BB-4815-2ECF-73FE-314E3B57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5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A7BC90-9641-C8F3-486D-3C0801887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D384FB-A09C-E50D-58ED-D0D854439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9A4BF-37E8-7C6C-4651-1D21F3935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3CA97-73E0-ADD1-ED9E-0A6A7145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AAA29-8533-2304-AFC5-2BDC05F6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62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31921A-2BB2-AAA5-E59F-79A853F4F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7F5DF-665D-A9A4-60ED-E7143440E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E2C30-0114-A5E4-6BC9-53CAFA9DA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4AA53-DF8F-47C3-9A41-98AD664FBF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5C1CF-A28A-0BF1-C0BD-F07BA611C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9C26-E521-C051-96BA-2EE9F067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00045-9A6A-4FCB-890A-1C23E7740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28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ow to Make Pretzels | Soft Pretzel Recipe | Handle the Heat">
            <a:extLst>
              <a:ext uri="{FF2B5EF4-FFF2-40B4-BE49-F238E27FC236}">
                <a16:creationId xmlns:a16="http://schemas.microsoft.com/office/drawing/2014/main" id="{2F280EF3-8331-9FA9-66C8-967ED0733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1" b="16375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15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Homemade Soft Pretzels | Leite's Culinaria">
            <a:extLst>
              <a:ext uri="{FF2B5EF4-FFF2-40B4-BE49-F238E27FC236}">
                <a16:creationId xmlns:a16="http://schemas.microsoft.com/office/drawing/2014/main" id="{5F78E635-1F69-E708-CF3C-FB759F7AA9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6" r="1" b="3238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358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Homemade Buttery Soft Pretzels - Aberdeen's Kitchen">
            <a:extLst>
              <a:ext uri="{FF2B5EF4-FFF2-40B4-BE49-F238E27FC236}">
                <a16:creationId xmlns:a16="http://schemas.microsoft.com/office/drawing/2014/main" id="{DC13B357-7718-55D8-0B30-25DE821BCF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7" r="1" b="2356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85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Pretzels | Gluten free product | Schär">
            <a:extLst>
              <a:ext uri="{FF2B5EF4-FFF2-40B4-BE49-F238E27FC236}">
                <a16:creationId xmlns:a16="http://schemas.microsoft.com/office/drawing/2014/main" id="{CBA5802B-5C6B-F276-63B3-21DDAC856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4" b="1105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958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undy Thursday Activity: Pretzels of Prayer - One Thing Alone">
            <a:extLst>
              <a:ext uri="{FF2B5EF4-FFF2-40B4-BE49-F238E27FC236}">
                <a16:creationId xmlns:a16="http://schemas.microsoft.com/office/drawing/2014/main" id="{85F5EF53-7F08-1535-CB72-ADD00477A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6850" y="643466"/>
            <a:ext cx="4178300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848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2022-11-16T20:46:30Z</dcterms:created>
  <dcterms:modified xsi:type="dcterms:W3CDTF">2022-11-30T16:09:01Z</dcterms:modified>
</cp:coreProperties>
</file>