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6" r:id="rId4"/>
    <p:sldId id="264" r:id="rId5"/>
    <p:sldId id="265" r:id="rId6"/>
    <p:sldId id="259" r:id="rId7"/>
    <p:sldId id="26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99E79-EEB7-5048-E910-32DF73E97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CF883E-9AE0-4878-B066-C48FF12A7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4C704-FED2-520B-5D61-DA30F19CD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2DB9C-B12B-51D8-4806-E128D6A81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3802E-5218-1D55-6AC5-EC6C8949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F8DC-A5ED-BCFF-3F65-666E0F86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DEF02-E5CC-6184-E7FE-BA9C1A543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D37CC-A34E-2ED5-24D5-F624E19B2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E6013-9CD6-EEA1-BA4B-9068D1BF6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8693B-70A8-B227-1D28-CADDC3DB7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63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49467-E5CC-06D5-F759-F36CE54A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AE02F-C7BE-A012-B3F0-2E43A9EC4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0267D-D17F-2C95-00B0-7B4455EAB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2FF89-5481-F2C2-BCB6-3DDA019C2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9B358-404B-C876-D67A-8A351369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9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EA9D-CD70-A8CF-41E9-01860F061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79D05-854C-B674-C3C8-1CFA194C26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FF89D3-F563-06E3-62B7-C9C132548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EF5A7-00A8-4BBB-5887-769FE0C82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5F41E-C2EF-17B2-ED0F-48E0F4F3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980F3-1D38-FA6C-A2D7-58BB63E1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03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6E32D-22F3-55C7-E9CD-73449BA3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03048-6E82-4CB7-5870-8AC60280D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BEB27-CB84-85AA-5DA5-CB3ADB4AD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F2ECB6-5327-0319-7E9A-14CDB35F0F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DFFBD3-B4FF-36A6-CCE2-F6CFE4549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910780-2F9F-0C79-1C5E-46D29707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C4EE9D-7B53-6C43-CF8B-26C0E197A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6E99F-1C7F-100C-E663-8379304C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63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D16E-028E-D0D4-8B1F-FD5E9BF51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4A04ED-FB0E-8FFF-2892-69C7114E4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3DE5A7-8ADC-7DE4-BC28-059578E3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A3EF3B-5103-7A9E-0F0C-9388E521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80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FB04F6-C777-0B8C-77CD-1CCB1319D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68C3B-43AA-AB3F-21A3-1E8BD7A60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C419B-3E23-624B-D9F2-A06CB66C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6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5A12F-7CF3-3240-6F8B-FD8DEF7E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55339-A1FB-A122-8694-2AF11965C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E7BB8-4C30-4DEF-4793-546AFEEE7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65DCF-7D83-D37B-B1CA-5894837C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0BC510-6668-4013-4DD5-8AAB319C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94682-332D-350F-28F9-77EF8DA4E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88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FC69-CE3B-D9DA-B059-283E928E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B44164-9D7E-E495-F3C9-1D512D8DAA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2F64F-4514-5435-8673-D3CF2B896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DB496-B3DB-AE91-F562-E01D855CB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9C602-F04B-1130-6D1D-EA753A09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549D9-276D-6BFD-AF82-407F4BB0E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021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9AAB-4EAA-6F6D-E1B1-9F7758108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104207-B8D4-1167-8EB7-66C18B378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1A71C-E93A-9009-7D11-F1FC7E4B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E2830-9A0B-FD2D-1BB4-F8BD2254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4AE38-36DE-4D00-0647-E7A34502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716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1D074D-70B5-F2AB-0F31-682699BBCB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A7FB2B-ED66-0813-913F-ACADFFE08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FC4D3-4A49-924A-B8D1-C78EAB5E7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A48AD-1D19-BBF0-A0B9-15E98B0B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3D9E-2916-795E-20F8-FFAD73D6B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95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2C953A-209B-5BC6-F595-AD9A75CF6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A6286-5898-237D-EE05-87A3EE9A0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88362-F986-C22F-8B11-4A615FCF0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EE3BA-619B-475F-A331-00F09B78FA4D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CE77B-8DC5-C369-3D94-F4BB5269F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73A75-5E66-C629-AE9F-257AD8661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45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ild with magnifying glass">
            <a:extLst>
              <a:ext uri="{FF2B5EF4-FFF2-40B4-BE49-F238E27FC236}">
                <a16:creationId xmlns:a16="http://schemas.microsoft.com/office/drawing/2014/main" id="{E6FA505C-2170-7A6B-A7FE-1F5395D4E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8" b="5962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93A2BB-75C4-071B-3CAB-DC64F6384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2864" y="325550"/>
            <a:ext cx="9762815" cy="23538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GB" sz="19900" b="1" dirty="0">
                <a:solidFill>
                  <a:srgbClr val="FFFFFF"/>
                </a:solidFill>
              </a:rPr>
              <a:t>Welcome </a:t>
            </a:r>
          </a:p>
        </p:txBody>
      </p:sp>
    </p:spTree>
    <p:extLst>
      <p:ext uri="{BB962C8B-B14F-4D97-AF65-F5344CB8AC3E}">
        <p14:creationId xmlns:p14="http://schemas.microsoft.com/office/powerpoint/2010/main" val="326946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593976" cy="2459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1800" dirty="0">
                <a:solidFill>
                  <a:srgbClr val="FFFFFF"/>
                </a:solidFill>
              </a:rPr>
              <a:t>Welcome</a:t>
            </a:r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F0BC7A00-A936-C9B7-F045-B64C3640E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24" y="-294880"/>
            <a:ext cx="11239927" cy="787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47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 up of a baby&#10;&#10;Description automatically generated with medium confidence">
            <a:extLst>
              <a:ext uri="{FF2B5EF4-FFF2-40B4-BE49-F238E27FC236}">
                <a16:creationId xmlns:a16="http://schemas.microsoft.com/office/drawing/2014/main" id="{54B60A20-658B-D3E2-CC17-D34AEA3EE4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5" b="1321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61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hild holding a butterfly&#10;&#10;Description automatically generated with medium confidence">
            <a:extLst>
              <a:ext uri="{FF2B5EF4-FFF2-40B4-BE49-F238E27FC236}">
                <a16:creationId xmlns:a16="http://schemas.microsoft.com/office/drawing/2014/main" id="{08CAC778-81C8-3869-3037-F8C2D6E54D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5" b="4175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86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icture containing outdoor, tree, person, little&#10;&#10;Description automatically generated">
            <a:extLst>
              <a:ext uri="{FF2B5EF4-FFF2-40B4-BE49-F238E27FC236}">
                <a16:creationId xmlns:a16="http://schemas.microsoft.com/office/drawing/2014/main" id="{12D1FFF2-3413-2990-9BA0-7202763122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4" b="301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34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7F0CDBE-9633-6C3B-7C79-699B76936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9388" y="1825625"/>
            <a:ext cx="4594411" cy="13299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8800" dirty="0">
                <a:solidFill>
                  <a:srgbClr val="FFFFFF"/>
                </a:solidFill>
              </a:rPr>
              <a:t>Welcome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1A6C27-6E4B-FE13-A25D-C4D92DD0E151}"/>
              </a:ext>
            </a:extLst>
          </p:cNvPr>
          <p:cNvSpPr txBox="1"/>
          <p:nvPr/>
        </p:nvSpPr>
        <p:spPr>
          <a:xfrm>
            <a:off x="1131442" y="419865"/>
            <a:ext cx="9929116" cy="332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3200" dirty="0"/>
              <a:t>O Lord, our Lord, your majestic name fills the earth! Your glory is higher than the heavens . . .</a:t>
            </a:r>
          </a:p>
          <a:p>
            <a:pPr>
              <a:lnSpc>
                <a:spcPct val="110000"/>
              </a:lnSpc>
            </a:pPr>
            <a:r>
              <a:rPr lang="en-GB" sz="3200" dirty="0"/>
              <a:t>When I look at the night sky and see the work of your fingers – the moon and the stars you set in place – </a:t>
            </a:r>
            <a:br>
              <a:rPr lang="en-GB" sz="3200" dirty="0"/>
            </a:br>
            <a:r>
              <a:rPr lang="en-GB" sz="3200" dirty="0"/>
              <a:t>what are mere mortals that you should think about them?</a:t>
            </a:r>
          </a:p>
          <a:p>
            <a:pPr algn="r">
              <a:lnSpc>
                <a:spcPct val="110000"/>
              </a:lnSpc>
              <a:spcBef>
                <a:spcPts val="600"/>
              </a:spcBef>
            </a:pPr>
            <a:r>
              <a:rPr lang="en-GB" sz="2800" i="1" dirty="0"/>
              <a:t>Psalm 8.1 and 8.3</a:t>
            </a:r>
            <a:r>
              <a:rPr lang="en-GB" sz="2800" dirty="0"/>
              <a:t>–</a:t>
            </a:r>
            <a:r>
              <a:rPr lang="en-GB" sz="2800" i="1" dirty="0"/>
              <a:t>4</a:t>
            </a:r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E4A2576E-A99A-5FE6-FDDC-6AD2F330A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9295"/>
            <a:ext cx="12192000" cy="286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37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7F0CDBE-9633-6C3B-7C79-699B76936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9388" y="1825625"/>
            <a:ext cx="4594411" cy="13299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8800" dirty="0">
                <a:solidFill>
                  <a:srgbClr val="FFFFFF"/>
                </a:solidFill>
              </a:rPr>
              <a:t>Welcome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1A6C27-6E4B-FE13-A25D-C4D92DD0E151}"/>
              </a:ext>
            </a:extLst>
          </p:cNvPr>
          <p:cNvSpPr txBox="1"/>
          <p:nvPr/>
        </p:nvSpPr>
        <p:spPr>
          <a:xfrm>
            <a:off x="1227667" y="394464"/>
            <a:ext cx="9736666" cy="278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sz="3200" dirty="0"/>
              <a:t>You made all the delicate, inner parts of my body and knit me together in my mother’s womb.</a:t>
            </a:r>
            <a:br>
              <a:rPr lang="en-GB" sz="3200" dirty="0"/>
            </a:br>
            <a:r>
              <a:rPr lang="en-GB" sz="3200" dirty="0"/>
              <a:t>Thank you for making me so wonderfully complex! Your workmanship is marvellous – how well I know it.</a:t>
            </a:r>
          </a:p>
          <a:p>
            <a:pPr algn="r">
              <a:lnSpc>
                <a:spcPct val="110000"/>
              </a:lnSpc>
              <a:spcBef>
                <a:spcPts val="600"/>
              </a:spcBef>
            </a:pPr>
            <a:r>
              <a:rPr lang="en-GB" sz="2800" b="0" i="1" dirty="0">
                <a:solidFill>
                  <a:srgbClr val="222222"/>
                </a:solidFill>
                <a:effectLst/>
              </a:rPr>
              <a:t>Psalm 139.13-14</a:t>
            </a:r>
            <a:endParaRPr lang="en-GB" sz="2800" i="1" dirty="0"/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E4A2576E-A99A-5FE6-FDDC-6AD2F330A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9295"/>
            <a:ext cx="12192000" cy="286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111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Welcome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5</cp:revision>
  <dcterms:created xsi:type="dcterms:W3CDTF">2022-06-30T10:03:12Z</dcterms:created>
  <dcterms:modified xsi:type="dcterms:W3CDTF">2022-10-21T11:08:08Z</dcterms:modified>
</cp:coreProperties>
</file>