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45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6D625F-9E5C-47B1-A667-CA90A56BFD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7DDE0CC-BBE1-42E2-9873-0133F0EA15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584529-A0E5-46DD-BE6F-97C059CDAD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496D0-723E-46E2-8D4F-6CD4F6C4B9A3}" type="datetimeFigureOut">
              <a:rPr lang="en-GB" smtClean="0"/>
              <a:t>27/10/2022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BA0034-13FC-465E-A5D2-4941E2D3AF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45FEDC-C7A1-49FB-91C2-8253858365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41BC6-5B8E-4660-A5AF-B44BE577E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25050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D00EF3-3D2B-423F-8977-CFB608F435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907113-4772-4884-9CCB-42C29F62CE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311C12-69F0-412C-BAFB-E3C75E57B9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496D0-723E-46E2-8D4F-6CD4F6C4B9A3}" type="datetimeFigureOut">
              <a:rPr lang="en-GB" smtClean="0"/>
              <a:t>27/10/2022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900B1E-56C3-43FF-97F5-419FECDC3B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650037-CCC9-422C-BC9B-DAF8A32B34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41BC6-5B8E-4660-A5AF-B44BE577E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80150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BC74AE-79A2-4834-870B-AAEF1D0881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DE64DB-2FBC-443A-8B98-8BE9FC42C6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E6861A-4336-4F09-AEE8-B1F4842CEE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496D0-723E-46E2-8D4F-6CD4F6C4B9A3}" type="datetimeFigureOut">
              <a:rPr lang="en-GB" smtClean="0"/>
              <a:t>27/10/2022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0F8AAF-7352-4E9E-A03B-6752A40F7D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1D49E9-5D37-4FD1-BBBA-925A569D38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41BC6-5B8E-4660-A5AF-B44BE577E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93935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D62539-406D-41AE-93B2-EC6DAABABF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C89A4C-08A7-4D40-AA50-A3ACF651CF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7D81CA-202F-4B45-8C83-FDC6242D62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8EE0C3-EC10-4390-9ADB-2FCC8741B3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496D0-723E-46E2-8D4F-6CD4F6C4B9A3}" type="datetimeFigureOut">
              <a:rPr lang="en-GB" smtClean="0"/>
              <a:t>27/10/2022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B43038-E367-4188-A376-0C87972F2F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CFFA81-3660-4452-82A1-0C4623CB8C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41BC6-5B8E-4660-A5AF-B44BE577E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83994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E3465A-B62B-40B1-A08E-448CC6CAE1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0BFB52-5DEC-4C5E-BA3E-DA284F4693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D4A0842-19B4-4B39-BDD5-4C6941F83E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5A64E55-1EC0-4AD6-891F-CDE062B17AE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9156328-022A-4470-B090-56AF2C07544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59385D5-8988-4C74-9887-B899A239A2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496D0-723E-46E2-8D4F-6CD4F6C4B9A3}" type="datetimeFigureOut">
              <a:rPr lang="en-GB" smtClean="0"/>
              <a:t>27/10/2022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0B2474E-0228-45A9-867F-ED57D93868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60B451-2C67-470D-98E7-8F0FE402D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41BC6-5B8E-4660-A5AF-B44BE577E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79587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BE5654-F459-48DC-A37C-55D34888C9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CD1B81F-9EED-4C90-B54D-B1E1B75DFC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496D0-723E-46E2-8D4F-6CD4F6C4B9A3}" type="datetimeFigureOut">
              <a:rPr lang="en-GB" smtClean="0"/>
              <a:t>27/10/2022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B9C6CAE-79D6-42DA-805D-DC8D3FF7CD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F7E3F6-E8EC-4F11-82CF-21727F9AE6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41BC6-5B8E-4660-A5AF-B44BE577E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834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84B8517-1D24-4317-B771-F66E0A3710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496D0-723E-46E2-8D4F-6CD4F6C4B9A3}" type="datetimeFigureOut">
              <a:rPr lang="en-GB" smtClean="0"/>
              <a:t>27/10/2022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D666072-C614-4D3F-9428-C0D9AB9A09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DA642B-847D-498C-B462-161B3DF646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41BC6-5B8E-4660-A5AF-B44BE577E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26966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D5EE2B-9C17-454A-935D-0560A7EF52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4A7DF8-6A2D-4FC9-9F86-8223D16C9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10D1DD-845D-4A57-B97F-EBDEA5ABE8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37200A-4ACD-442A-BA22-10A16560DE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496D0-723E-46E2-8D4F-6CD4F6C4B9A3}" type="datetimeFigureOut">
              <a:rPr lang="en-GB" smtClean="0"/>
              <a:t>27/10/2022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5C132B-AAA1-4FB2-9274-61BC1BC209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08005C-C8FD-4F0D-BD35-7952DEA668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41BC6-5B8E-4660-A5AF-B44BE577E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06022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EEF6FC-782D-4A16-9CC1-002D1507E9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FF255FD-1EEE-433D-B9C4-8651EE548E7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5E73C2-671C-476D-8178-EA17443ECD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2F56B1-0BC4-45EB-A9DA-6F11428218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496D0-723E-46E2-8D4F-6CD4F6C4B9A3}" type="datetimeFigureOut">
              <a:rPr lang="en-GB" smtClean="0"/>
              <a:t>27/10/2022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228F1D-9E32-4E2E-9FB1-0E67369F37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D17CA6-49FD-45BB-B7A4-FFBDC0FA1E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41BC6-5B8E-4660-A5AF-B44BE577E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02373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6729BE-065A-428D-943E-ED1B38D2D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D3019E7-A38A-4CA9-BA8C-FED856DBCF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94B4D6-EDC5-47EB-8D52-340EEDBE4E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496D0-723E-46E2-8D4F-6CD4F6C4B9A3}" type="datetimeFigureOut">
              <a:rPr lang="en-GB" smtClean="0"/>
              <a:t>27/10/2022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F5BC40-E3A4-48CA-A4F2-C661563349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33A9A7-1D65-4F3C-8331-3DB90BDE8D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41BC6-5B8E-4660-A5AF-B44BE577E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92463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15AA9EB-BF2E-4C1D-BD2A-9AA11CF466D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0342305-271B-4B68-BB9F-A62E4BA5EE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449667-2146-4BDA-949B-B5B30B4BD7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496D0-723E-46E2-8D4F-6CD4F6C4B9A3}" type="datetimeFigureOut">
              <a:rPr lang="en-GB" smtClean="0"/>
              <a:t>27/10/2022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AED50B-DD99-44FF-ACE7-3059381374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0B998C-EEA8-4932-9011-4CA0B5345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41BC6-5B8E-4660-A5AF-B44BE577E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75385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FB1502B-FBE3-4BD2-A959-8DDFB24F02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D98F66-7829-4987-822F-E5544CD173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165B2E-C856-44C2-B45F-AFB9B07B244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5496D0-723E-46E2-8D4F-6CD4F6C4B9A3}" type="datetimeFigureOut">
              <a:rPr lang="en-GB" smtClean="0"/>
              <a:t>27/10/2022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1CD8DD-8D3F-487F-A4DD-9131C1282E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86E7ED-8916-47E0-AC10-68392A9360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841BC6-5B8E-4660-A5AF-B44BE577E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72177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DB7F6-58E2-4694-85D5-40CCC1B6783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09BAB79-A108-4A00-8250-C6949DB974E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32" name="Picture 8" descr="FreeBibleimages :: The parable of the Wise and Foolish builders :: Jesus  likens the way we respond to His teaching to a wise and foolish builder  (Matthew 7:24-29)">
            <a:extLst>
              <a:ext uri="{FF2B5EF4-FFF2-40B4-BE49-F238E27FC236}">
                <a16:creationId xmlns:a16="http://schemas.microsoft.com/office/drawing/2014/main" id="{20737017-9298-41EB-8110-BE9D46531B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50280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Rectangle 205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050" name="Picture 2" descr="What is Foundation in Construction? Their Functions and Purpose">
            <a:extLst>
              <a:ext uri="{FF2B5EF4-FFF2-40B4-BE49-F238E27FC236}">
                <a16:creationId xmlns:a16="http://schemas.microsoft.com/office/drawing/2014/main" id="{5BF994E9-E49C-448F-A162-5C92BDD7EF0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084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4767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12B59F8-A7D0-47B4-829F-D9C5B71DDF92}"/>
              </a:ext>
            </a:extLst>
          </p:cNvPr>
          <p:cNvSpPr txBox="1"/>
          <p:nvPr/>
        </p:nvSpPr>
        <p:spPr>
          <a:xfrm>
            <a:off x="1121329" y="1136065"/>
            <a:ext cx="9949342" cy="4585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400" b="1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One house with foundations dug squarely</a:t>
            </a:r>
            <a:br>
              <a:rPr lang="en-GB" sz="4400" b="1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en-GB" sz="4400" b="1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And one house built all willy-nilly.</a:t>
            </a:r>
            <a:br>
              <a:rPr lang="en-GB" sz="4400" b="1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en-GB" sz="4400" b="1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When the storms came along,</a:t>
            </a:r>
            <a:br>
              <a:rPr lang="en-GB" sz="4400" b="1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en-GB" sz="4400" b="1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The first house stood strong,</a:t>
            </a:r>
            <a:br>
              <a:rPr lang="en-GB" sz="4400" b="1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en-GB" sz="4400" b="1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But the second collapsed like a jelly!</a:t>
            </a:r>
          </a:p>
          <a:p>
            <a:br>
              <a:rPr lang="en-GB" sz="3600" b="1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en-GB" sz="3600" b="1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(Lucy Moore, </a:t>
            </a:r>
            <a:r>
              <a:rPr lang="en-GB" sz="3600" b="1" i="1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The Gospels Unplugged</a:t>
            </a:r>
            <a:r>
              <a:rPr lang="en-GB" sz="3600" b="1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, BRF, 2008)</a:t>
            </a:r>
            <a:endParaRPr lang="en-GB" sz="3600" b="1" dirty="0"/>
          </a:p>
        </p:txBody>
      </p:sp>
    </p:spTree>
    <p:extLst>
      <p:ext uri="{BB962C8B-B14F-4D97-AF65-F5344CB8AC3E}">
        <p14:creationId xmlns:p14="http://schemas.microsoft.com/office/powerpoint/2010/main" val="40244263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50</Words>
  <Application>Microsoft Office PowerPoint</Application>
  <PresentationFormat>Widescreen</PresentationFormat>
  <Paragraphs>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Rebecca Parkinson</dc:creator>
  <cp:lastModifiedBy>Hilary Homer</cp:lastModifiedBy>
  <cp:revision>2</cp:revision>
  <dcterms:created xsi:type="dcterms:W3CDTF">2022-10-19T07:25:37Z</dcterms:created>
  <dcterms:modified xsi:type="dcterms:W3CDTF">2022-10-27T07:19:01Z</dcterms:modified>
</cp:coreProperties>
</file>