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6" r:id="rId4"/>
    <p:sldId id="257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47B50-AA9D-822E-C585-7FBEA92B9C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588E00-3F8B-FBBC-9EBC-D64C4CD15C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288E41-2E03-BC10-A16B-D2551E020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5ACED-3937-4EEE-8CA1-D3A8D49815ED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355C13-0B4E-B340-3685-8C4564E3F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D6248A-5052-EBB5-42AB-E4017CCC6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C2DDE-6555-4DCC-A637-576339FBE4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894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1EBB2-4ED9-47AB-98E6-48EC287DB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CDD70-FCAF-1FF6-5317-D81B2248F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A3732F-734A-FDCF-0E22-3C73C242F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5ACED-3937-4EEE-8CA1-D3A8D49815ED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7D1E8-860D-6F54-4AF4-BECB66660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FFAC08-4559-E6F8-46BF-777FEAD28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C2DDE-6555-4DCC-A637-576339FBE4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51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12360-3D33-A6C8-DD64-C628F0363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CCEBF9-2FDE-282F-57F8-58FACE161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11B609-A1CF-D709-372F-36D851AE1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5ACED-3937-4EEE-8CA1-D3A8D49815ED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386EF-35C1-6279-D79A-09E1B4252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E3077-A721-179A-22E2-D7617D73E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C2DDE-6555-4DCC-A637-576339FBE4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948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11848-4339-44C6-393A-6C0BB164D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8EA65-37F5-86EF-C53D-B12F678CAB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14DA86-EAEF-4B89-F45D-C0A73CEE4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BAE61C-ED33-CFE0-2E03-78097146E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5ACED-3937-4EEE-8CA1-D3A8D49815ED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9B780C-6AD7-9169-D313-FA52AB43E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120BB2-5225-4620-F01F-DC6E92604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C2DDE-6555-4DCC-A637-576339FBE4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307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F5BCC-CFA4-92A8-D9EC-B39052A84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A12BE7-6EB1-9EF8-C21E-AFC8AD6459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47804C-0153-23B0-FF70-8D170EB5EC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A292DF-B437-A6F4-3D74-DAAAAB16E6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53060B-02A0-C419-FBBA-CE725FFC31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468158-A52C-8C7B-E183-F8347DAAC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5ACED-3937-4EEE-8CA1-D3A8D49815ED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E673D8-CAC7-5223-4913-9B83B84BB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595D35-5BEC-3B75-82EF-9EA75F203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C2DDE-6555-4DCC-A637-576339FBE4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773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F45FD-B3A7-9557-C54B-EDF5EACC9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09CDF7-DFD0-096B-316C-CFEF0F6FB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5ACED-3937-4EEE-8CA1-D3A8D49815ED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1C105E-A7ED-9006-A4A7-EF6C55A86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F4FDB3-BFAA-8568-D2F2-E6FBD9262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C2DDE-6555-4DCC-A637-576339FBE4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280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204FE6-3179-B470-D318-D840FF00E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5ACED-3937-4EEE-8CA1-D3A8D49815ED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390299-2D35-177B-634D-7BEA27308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957254-8DA9-C5B6-2D06-1BCC58730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C2DDE-6555-4DCC-A637-576339FBE4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2494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2D28E-CBAB-3919-044B-3164F8820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BE2F9-6437-B4E9-D0AB-E4F3A7573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482DF0-4AC3-DF3A-1329-FCC0EFB53F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C961C1-E4D1-3302-F628-3F9652A37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5ACED-3937-4EEE-8CA1-D3A8D49815ED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9A6831-0E7B-91A5-CE53-5DEAD33C0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01AFDD-76D2-C71A-79B3-477E95012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C2DDE-6555-4DCC-A637-576339FBE4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418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C142A-CAC8-34D3-3738-E54D8D7BD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CD9C7E-020C-D72F-106D-A9991315FF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F3AECE-8D54-C7C8-2A67-6F3C916DBF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AEC2F0-3F1A-8FF4-AF0E-AADC1BDEB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5ACED-3937-4EEE-8CA1-D3A8D49815ED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647E6B-4621-AA7D-DE28-D2F8A3C9D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A399E7-5871-6F35-D36B-9E5B5AEBD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C2DDE-6555-4DCC-A637-576339FBE4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160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6FD2C-A8AF-66AF-3737-05A3B6708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694B3B-C5E0-B5FE-3788-9B44FFA49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5D728-6697-FFFB-A4BD-4B71749DB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5ACED-3937-4EEE-8CA1-D3A8D49815ED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18389-6B2C-6C27-B2F8-E18EDC167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B3E4B2-B1C0-03EE-BB7D-E1823FC82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C2DDE-6555-4DCC-A637-576339FBE4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779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B18582-8636-A2AB-95FB-1F6CB9696D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0A5975-33AE-1A0C-2306-E5E96895B8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8A1CE-CAF1-BF6B-43C9-EACCFFA96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5ACED-3937-4EEE-8CA1-D3A8D49815ED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01FAB-0DE1-66EC-788F-134D481DE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6128F1-A2E0-40C8-3406-F28CB407C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C2DDE-6555-4DCC-A637-576339FBE4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054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86A43B-0F79-4303-848D-43EC5BA28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B054D5-5F35-2A83-60A4-A0F9F1DD32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10C04-963E-687E-A635-180A4D4522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5ACED-3937-4EEE-8CA1-D3A8D49815ED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87828-4A80-2D1C-824B-34118C1728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BF0A19-E1DE-685A-E093-E42EDFA30D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C2DDE-6555-4DCC-A637-576339FBE4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7344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4E4EC13-0BED-03EE-4044-DBB0EBFFFE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00" b="1294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898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FA5DC4A-E7E0-00C0-EFA8-4C6BD0B0E4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7" b="685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657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11EA7-8F27-3DA5-D940-A792D5618E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EB496A-8DFE-B251-3A03-09FA01AD5A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7841887-BEC8-45B5-7688-3689607AB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6432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6A74961-BF58-F57A-630E-4A9BF0CBA0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03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7" name="Rectangle 717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4871015C-0E2E-3E76-1112-3C7A9ED93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1" b="794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6540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819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194" name="Picture 2" descr="14 Types of Tulips for Your Garden">
            <a:extLst>
              <a:ext uri="{FF2B5EF4-FFF2-40B4-BE49-F238E27FC236}">
                <a16:creationId xmlns:a16="http://schemas.microsoft.com/office/drawing/2014/main" id="{48AAAA23-A8ED-8656-5237-AB3FBF534F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8" b="941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602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77682566-4337-7B65-6A43-D9A9F6607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5450"/>
            <a:ext cx="12192000" cy="600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6131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B365CBC3-D717-0B5B-F1A8-8C9182F616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8" b="1906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0324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Parkinson</dc:creator>
  <cp:lastModifiedBy>Rebecca Parkinson</cp:lastModifiedBy>
  <cp:revision>1</cp:revision>
  <dcterms:created xsi:type="dcterms:W3CDTF">2022-10-18T18:17:52Z</dcterms:created>
  <dcterms:modified xsi:type="dcterms:W3CDTF">2022-10-18T22:59:35Z</dcterms:modified>
</cp:coreProperties>
</file>