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10/6/2022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0761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68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29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5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669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38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81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13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10/6/2022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6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0" r:id="rId6"/>
    <p:sldLayoutId id="2147483736" r:id="rId7"/>
    <p:sldLayoutId id="2147483737" r:id="rId8"/>
    <p:sldLayoutId id="2147483738" r:id="rId9"/>
    <p:sldLayoutId id="2147483739" r:id="rId10"/>
    <p:sldLayoutId id="214748374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2" name="Rectangle 1043">
            <a:extLst>
              <a:ext uri="{FF2B5EF4-FFF2-40B4-BE49-F238E27FC236}">
                <a16:creationId xmlns:a16="http://schemas.microsoft.com/office/drawing/2014/main" id="{ADFFAB7E-4788-405E-A4D8-B6644AE46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45">
            <a:extLst>
              <a:ext uri="{FF2B5EF4-FFF2-40B4-BE49-F238E27FC236}">
                <a16:creationId xmlns:a16="http://schemas.microsoft.com/office/drawing/2014/main" id="{A9F985A2-1334-4D86-97FF-10FE78059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4" name="Rectangle 1047">
            <a:extLst>
              <a:ext uri="{FF2B5EF4-FFF2-40B4-BE49-F238E27FC236}">
                <a16:creationId xmlns:a16="http://schemas.microsoft.com/office/drawing/2014/main" id="{611151DD-A4A6-4DD2-B74D-ECEC523EE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12192000" cy="6099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2E741-D395-4B11-C55C-C27343146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17650"/>
            <a:ext cx="4465093" cy="2797175"/>
          </a:xfrm>
        </p:spPr>
        <p:txBody>
          <a:bodyPr>
            <a:normAutofit/>
          </a:bodyPr>
          <a:lstStyle/>
          <a:p>
            <a:pPr algn="l"/>
            <a:r>
              <a:rPr lang="en-GB" sz="4700" dirty="0"/>
              <a:t>STOP, REFLECT, DE-CLUTTER YOUR WORLD</a:t>
            </a:r>
          </a:p>
        </p:txBody>
      </p:sp>
      <p:pic>
        <p:nvPicPr>
          <p:cNvPr id="1026" name="Picture 2" descr="Premium Vector | Woman with stress attack at workplace with work overload">
            <a:extLst>
              <a:ext uri="{FF2B5EF4-FFF2-40B4-BE49-F238E27FC236}">
                <a16:creationId xmlns:a16="http://schemas.microsoft.com/office/drawing/2014/main" id="{CB57BE78-B85B-59C6-90BF-2783B52AE3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9" r="-2" b="10394"/>
          <a:stretch/>
        </p:blipFill>
        <p:spPr bwMode="auto">
          <a:xfrm>
            <a:off x="5962814" y="1528451"/>
            <a:ext cx="5467186" cy="455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042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reeform: Shape 2054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ACEDC033-8DAA-4024-87F5-57430053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D584A691-C497-4066-927B-46560195E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My Secret to Finally Getting Organized: Why PMs Need A Personal  Organization System">
            <a:extLst>
              <a:ext uri="{FF2B5EF4-FFF2-40B4-BE49-F238E27FC236}">
                <a16:creationId xmlns:a16="http://schemas.microsoft.com/office/drawing/2014/main" id="{080BAB5E-066F-9AC1-C31D-ABB6F00C7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5465" y="1588116"/>
            <a:ext cx="9408364" cy="432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583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Freeform: Shape 307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086" name="Rectangle 3080">
            <a:extLst>
              <a:ext uri="{FF2B5EF4-FFF2-40B4-BE49-F238E27FC236}">
                <a16:creationId xmlns:a16="http://schemas.microsoft.com/office/drawing/2014/main" id="{BC4A0336-662C-41C3-8DC8-3104A1694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Schedule school timetable Images | Free Vectors, Stock Photos &amp; PSD">
            <a:extLst>
              <a:ext uri="{FF2B5EF4-FFF2-40B4-BE49-F238E27FC236}">
                <a16:creationId xmlns:a16="http://schemas.microsoft.com/office/drawing/2014/main" id="{32318A80-4FBA-18F3-B609-6DEA7CE056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8" b="837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359343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Aharoni</vt:lpstr>
      <vt:lpstr>Arial</vt:lpstr>
      <vt:lpstr>Avenir Next LT Pro</vt:lpstr>
      <vt:lpstr>PrismaticVTI</vt:lpstr>
      <vt:lpstr>STOP, REFLECT, DE-CLUTTER YOUR WORLD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Rebecca Parkinson</cp:lastModifiedBy>
  <cp:revision>3</cp:revision>
  <dcterms:created xsi:type="dcterms:W3CDTF">2022-10-03T14:46:38Z</dcterms:created>
  <dcterms:modified xsi:type="dcterms:W3CDTF">2022-10-06T16:17:02Z</dcterms:modified>
</cp:coreProperties>
</file>