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D5BACE-1510-42E3-AE70-1DA5A118AC10}" v="11" dt="2022-10-04T11:09:06.0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99E79-EEB7-5048-E910-32DF73E97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CF883E-9AE0-4878-B066-C48FF12A7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4C704-FED2-520B-5D61-DA30F19CD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2DB9C-B12B-51D8-4806-E128D6A81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3802E-5218-1D55-6AC5-EC6C8949D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AF8DC-A5ED-BCFF-3F65-666E0F86F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DEF02-E5CC-6184-E7FE-BA9C1A543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D37CC-A34E-2ED5-24D5-F624E19B2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E6013-9CD6-EEA1-BA4B-9068D1BF6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8693B-70A8-B227-1D28-CADDC3DB7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631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49467-E5CC-06D5-F759-F36CE54AF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AE02F-C7BE-A012-B3F0-2E43A9EC4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0267D-D17F-2C95-00B0-7B4455EAB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2FF89-5481-F2C2-BCB6-3DDA019C2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9B358-404B-C876-D67A-8A351369A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59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AEA9D-CD70-A8CF-41E9-01860F061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79D05-854C-B674-C3C8-1CFA194C26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FF89D3-F563-06E3-62B7-C9C132548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1EF5A7-00A8-4BBB-5887-769FE0C82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55F41E-C2EF-17B2-ED0F-48E0F4F3B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980F3-1D38-FA6C-A2D7-58BB63E12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039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6E32D-22F3-55C7-E9CD-73449BA3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03048-6E82-4CB7-5870-8AC60280D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3BEB27-CB84-85AA-5DA5-CB3ADB4ADD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F2ECB6-5327-0319-7E9A-14CDB35F0F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DFFBD3-B4FF-36A6-CCE2-F6CFE45494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910780-2F9F-0C79-1C5E-46D297071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C4EE9D-7B53-6C43-CF8B-26C0E197A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C6E99F-1C7F-100C-E663-8379304C4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639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5D16E-028E-D0D4-8B1F-FD5E9BF51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4A04ED-FB0E-8FFF-2892-69C7114E4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3DE5A7-8ADC-7DE4-BC28-059578E32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A3EF3B-5103-7A9E-0F0C-9388E5214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180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FB04F6-C777-0B8C-77CD-1CCB1319D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F68C3B-43AA-AB3F-21A3-1E8BD7A60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1C419B-3E23-624B-D9F2-A06CB66C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569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5A12F-7CF3-3240-6F8B-FD8DEF7E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55339-A1FB-A122-8694-2AF11965C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E7BB8-4C30-4DEF-4793-546AFEEE7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165DCF-7D83-D37B-B1CA-5894837CF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0BC510-6668-4013-4DD5-8AAB319C8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94682-332D-350F-28F9-77EF8DA4E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885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1FC69-CE3B-D9DA-B059-283E928E6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B44164-9D7E-E495-F3C9-1D512D8DAA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2F64F-4514-5435-8673-D3CF2B896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4DB496-B3DB-AE91-F562-E01D855CB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A9C602-F04B-1130-6D1D-EA753A092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9549D9-276D-6BFD-AF82-407F4BB0E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021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B9AAB-4EAA-6F6D-E1B1-9F7758108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104207-B8D4-1167-8EB7-66C18B378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1A71C-E93A-9009-7D11-F1FC7E4B8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E2830-9A0B-FD2D-1BB4-F8BD22542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4AE38-36DE-4D00-0647-E7A34502D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716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1D074D-70B5-F2AB-0F31-682699BBCB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A7FB2B-ED66-0813-913F-ACADFFE08A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FC4D3-4A49-924A-B8D1-C78EAB5E7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A48AD-1D19-BBF0-A0B9-15E98B0BF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3D9E-2916-795E-20F8-FFAD73D6B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950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2C953A-209B-5BC6-F595-AD9A75CF6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A6286-5898-237D-EE05-87A3EE9A0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88362-F986-C22F-8B11-4A615FCF0B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EE3BA-619B-475F-A331-00F09B78FA4D}" type="datetimeFigureOut">
              <a:rPr lang="en-GB" smtClean="0"/>
              <a:t>06/10/2022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CE77B-8DC5-C369-3D94-F4BB5269FA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73A75-5E66-C629-AE9F-257AD86613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454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ilymail.co.uk/femail/food/article-4703786/Inside-Factory-reveals-brew-PERFECT-cup-tea.htm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cup, table, red, indoor&#10;&#10;Description automatically generated">
            <a:extLst>
              <a:ext uri="{FF2B5EF4-FFF2-40B4-BE49-F238E27FC236}">
                <a16:creationId xmlns:a16="http://schemas.microsoft.com/office/drawing/2014/main" id="{580F44A8-65EF-3B42-7005-B037CE4191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0669" b="27688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93A2BB-75C4-071B-3CAB-DC64F63847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186" y="4873377"/>
            <a:ext cx="10058400" cy="99274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GB" sz="11500" b="1" dirty="0">
                <a:solidFill>
                  <a:srgbClr val="FFFFFF"/>
                </a:solidFill>
              </a:rPr>
              <a:t>Welcome </a:t>
            </a:r>
          </a:p>
        </p:txBody>
      </p:sp>
    </p:spTree>
    <p:extLst>
      <p:ext uri="{BB962C8B-B14F-4D97-AF65-F5344CB8AC3E}">
        <p14:creationId xmlns:p14="http://schemas.microsoft.com/office/powerpoint/2010/main" val="326946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2E0610C-C408-B3DE-455C-5A969D466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593976" cy="24595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11800" dirty="0">
                <a:solidFill>
                  <a:srgbClr val="FFFFFF"/>
                </a:solidFill>
              </a:rPr>
              <a:t>Welcome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D97DAC75-F4CD-D24F-DBD9-937720555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47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EF37BD4-0B9D-5740-A4C1-8C7B3DFF8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616032"/>
            <a:ext cx="10905066" cy="362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261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2</Words>
  <Application>Microsoft Office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Welcome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Rebecca Parkinson</cp:lastModifiedBy>
  <cp:revision>4</cp:revision>
  <dcterms:created xsi:type="dcterms:W3CDTF">2022-06-30T10:03:12Z</dcterms:created>
  <dcterms:modified xsi:type="dcterms:W3CDTF">2022-10-06T16:14:49Z</dcterms:modified>
</cp:coreProperties>
</file>