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57" r:id="rId4"/>
    <p:sldId id="263" r:id="rId5"/>
    <p:sldId id="260" r:id="rId6"/>
    <p:sldId id="261" r:id="rId7"/>
    <p:sldId id="262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. A. Milne - Wikipedia">
            <a:extLst>
              <a:ext uri="{FF2B5EF4-FFF2-40B4-BE49-F238E27FC236}">
                <a16:creationId xmlns:a16="http://schemas.microsoft.com/office/drawing/2014/main" id="{84684F77-D852-E347-ED28-C3024F3B2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368" y="1645024"/>
            <a:ext cx="4175263" cy="356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ristopher Robin | Disney Wiki | Fandom">
            <a:extLst>
              <a:ext uri="{FF2B5EF4-FFF2-40B4-BE49-F238E27FC236}">
                <a16:creationId xmlns:a16="http://schemas.microsoft.com/office/drawing/2014/main" id="{9F64E5EE-989F-CCD3-0411-C6B5E0D2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0"/>
            <a:ext cx="5345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51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innie the Pooh (Disney character) - Wikipedia">
            <a:extLst>
              <a:ext uri="{FF2B5EF4-FFF2-40B4-BE49-F238E27FC236}">
                <a16:creationId xmlns:a16="http://schemas.microsoft.com/office/drawing/2014/main" id="{3369B253-746F-A6B2-BAB4-A237CD788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909" y="844205"/>
            <a:ext cx="3440182" cy="482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81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igger (Disney) | Heroes Wiki | Fandom">
            <a:extLst>
              <a:ext uri="{FF2B5EF4-FFF2-40B4-BE49-F238E27FC236}">
                <a16:creationId xmlns:a16="http://schemas.microsoft.com/office/drawing/2014/main" id="{BA064C6F-19D1-B027-4557-50174FA5F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92" y="1175671"/>
            <a:ext cx="2679216" cy="450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651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glet | Disney Wiki | Fandom">
            <a:extLst>
              <a:ext uri="{FF2B5EF4-FFF2-40B4-BE49-F238E27FC236}">
                <a16:creationId xmlns:a16="http://schemas.microsoft.com/office/drawing/2014/main" id="{3963E108-770C-8802-09AA-0D13BA24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38200"/>
            <a:ext cx="6858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60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eyore | Disney Wiki | Fandom">
            <a:extLst>
              <a:ext uri="{FF2B5EF4-FFF2-40B4-BE49-F238E27FC236}">
                <a16:creationId xmlns:a16="http://schemas.microsoft.com/office/drawing/2014/main" id="{E42EC099-B7E9-F99F-6136-DCFE81335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5" y="0"/>
            <a:ext cx="8299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68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abbit | Disney Wiki | Fandom">
            <a:extLst>
              <a:ext uri="{FF2B5EF4-FFF2-40B4-BE49-F238E27FC236}">
                <a16:creationId xmlns:a16="http://schemas.microsoft.com/office/drawing/2014/main" id="{4ACCDEEE-DA92-D6C9-3B60-544ECA374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0"/>
            <a:ext cx="5999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608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wl (Winnie the Pooh) | Disney Wiki | Fandom">
            <a:extLst>
              <a:ext uri="{FF2B5EF4-FFF2-40B4-BE49-F238E27FC236}">
                <a16:creationId xmlns:a16="http://schemas.microsoft.com/office/drawing/2014/main" id="{AC3E604F-BFB4-E65F-2755-FAA57AC7B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0"/>
            <a:ext cx="8388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837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anga &amp; Roo | Winnie the Pooh">
            <a:extLst>
              <a:ext uri="{FF2B5EF4-FFF2-40B4-BE49-F238E27FC236}">
                <a16:creationId xmlns:a16="http://schemas.microsoft.com/office/drawing/2014/main" id="{A77B421A-603B-4654-2076-9B34AD49E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5715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461822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9</cp:revision>
  <dcterms:created xsi:type="dcterms:W3CDTF">2021-01-23T16:25:33Z</dcterms:created>
  <dcterms:modified xsi:type="dcterms:W3CDTF">2022-10-18T13:26:04Z</dcterms:modified>
</cp:coreProperties>
</file>