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66" r:id="rId3"/>
    <p:sldId id="257" r:id="rId4"/>
    <p:sldId id="263" r:id="rId5"/>
    <p:sldId id="260" r:id="rId6"/>
    <p:sldId id="261" r:id="rId7"/>
    <p:sldId id="262" r:id="rId8"/>
    <p:sldId id="267" r:id="rId9"/>
    <p:sldId id="268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04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360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 title="Page Number Shape"/>
          <p:cNvSpPr/>
          <p:nvPr/>
        </p:nvSpPr>
        <p:spPr bwMode="auto">
          <a:xfrm>
            <a:off x="11784011" y="1189204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88913" y="1143293"/>
            <a:ext cx="7034362" cy="4268965"/>
          </a:xfrm>
        </p:spPr>
        <p:txBody>
          <a:bodyPr anchor="t">
            <a:normAutofit/>
          </a:bodyPr>
          <a:lstStyle>
            <a:lvl1pPr algn="l">
              <a:lnSpc>
                <a:spcPct val="85000"/>
              </a:lnSpc>
              <a:defRPr sz="7700" cap="all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88914" y="5537925"/>
            <a:ext cx="7034362" cy="706355"/>
          </a:xfrm>
        </p:spPr>
        <p:txBody>
          <a:bodyPr>
            <a:normAutofit/>
          </a:bodyPr>
          <a:lstStyle>
            <a:lvl1pPr marL="0" indent="0" algn="l">
              <a:lnSpc>
                <a:spcPct val="114000"/>
              </a:lnSpc>
              <a:spcBef>
                <a:spcPts val="0"/>
              </a:spcBef>
              <a:buNone/>
              <a:defRPr sz="2000" b="0" i="1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88913" y="6314440"/>
            <a:ext cx="1596622" cy="365125"/>
          </a:xfrm>
        </p:spPr>
        <p:txBody>
          <a:bodyPr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01AA9EC0-34A2-4AB9-B267-26C9E13C0286}" type="datetimeFigureOut">
              <a:rPr lang="en-GB" smtClean="0"/>
              <a:t>07/10/2022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00591" y="6314440"/>
            <a:ext cx="5122683" cy="365125"/>
          </a:xfrm>
        </p:spPr>
        <p:txBody>
          <a:bodyPr/>
          <a:lstStyle>
            <a:lvl1pPr algn="l">
              <a:defRPr b="0"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784011" y="1416216"/>
            <a:ext cx="407988" cy="365125"/>
          </a:xfrm>
        </p:spPr>
        <p:txBody>
          <a:bodyPr/>
          <a:lstStyle>
            <a:lvl1pPr algn="r">
              <a:defRPr>
                <a:solidFill>
                  <a:schemeClr val="bg2"/>
                </a:solidFill>
              </a:defRPr>
            </a:lvl1pPr>
          </a:lstStyle>
          <a:p>
            <a:fld id="{141BB77D-9BD4-4CF3-ADE8-CF73767F58E7}" type="slidenum">
              <a:rPr lang="en-GB" smtClean="0"/>
              <a:t>‹#›</a:t>
            </a:fld>
            <a:endParaRPr lang="en-GB"/>
          </a:p>
        </p:txBody>
      </p:sp>
      <p:cxnSp>
        <p:nvCxnSpPr>
          <p:cNvPr id="9" name="Straight Connector 8" title="Verticle Rule Line"/>
          <p:cNvCxnSpPr/>
          <p:nvPr/>
        </p:nvCxnSpPr>
        <p:spPr>
          <a:xfrm>
            <a:off x="773855" y="1257300"/>
            <a:ext cx="0" cy="560070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215541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792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AA9EC0-34A2-4AB9-B267-26C9E13C0286}" type="datetimeFigureOut">
              <a:rPr lang="en-GB" smtClean="0"/>
              <a:t>07/10/2022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1BB77D-9BD4-4CF3-ADE8-CF73767F58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83651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 title="Page Number Shape"/>
          <p:cNvSpPr/>
          <p:nvPr/>
        </p:nvSpPr>
        <p:spPr bwMode="auto">
          <a:xfrm>
            <a:off x="11784011" y="1393748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7673" y="2571722"/>
            <a:ext cx="8296654" cy="3286153"/>
          </a:xfrm>
        </p:spPr>
        <p:txBody>
          <a:bodyPr anchor="t">
            <a:normAutofit/>
          </a:bodyPr>
          <a:lstStyle>
            <a:lvl1pPr>
              <a:lnSpc>
                <a:spcPct val="85000"/>
              </a:lnSpc>
              <a:defRPr sz="7700" cap="all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7673" y="1393748"/>
            <a:ext cx="8401429" cy="819150"/>
          </a:xfrm>
        </p:spPr>
        <p:txBody>
          <a:bodyPr anchor="ctr">
            <a:normAutofit/>
          </a:bodyPr>
          <a:lstStyle>
            <a:lvl1pPr marL="0" indent="0" algn="r">
              <a:lnSpc>
                <a:spcPct val="113000"/>
              </a:lnSpc>
              <a:spcBef>
                <a:spcPts val="0"/>
              </a:spcBef>
              <a:buNone/>
              <a:defRPr sz="2000" b="0" i="1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742955" y="6314439"/>
            <a:ext cx="1596622" cy="365125"/>
          </a:xfrm>
        </p:spPr>
        <p:txBody>
          <a:bodyPr/>
          <a:lstStyle>
            <a:lvl1pPr>
              <a:defRPr sz="12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01AA9EC0-34A2-4AB9-B267-26C9E13C0286}" type="datetimeFigureOut">
              <a:rPr lang="en-GB" smtClean="0"/>
              <a:t>07/10/2022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47673" y="6314440"/>
            <a:ext cx="6480226" cy="365125"/>
          </a:xfrm>
        </p:spPr>
        <p:txBody>
          <a:bodyPr/>
          <a:lstStyle>
            <a:lvl1pPr>
              <a:defRPr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784011" y="1620760"/>
            <a:ext cx="407988" cy="365125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141BB77D-9BD4-4CF3-ADE8-CF73767F58E7}" type="slidenum">
              <a:rPr lang="en-GB" smtClean="0"/>
              <a:t>‹#›</a:t>
            </a:fld>
            <a:endParaRPr lang="en-GB"/>
          </a:p>
        </p:txBody>
      </p:sp>
      <p:cxnSp>
        <p:nvCxnSpPr>
          <p:cNvPr id="10" name="Straight Connector 9" title="Horizontal Rule Line"/>
          <p:cNvCxnSpPr/>
          <p:nvPr/>
        </p:nvCxnSpPr>
        <p:spPr>
          <a:xfrm flipH="1">
            <a:off x="1" y="6178167"/>
            <a:ext cx="10244326" cy="0"/>
          </a:xfrm>
          <a:prstGeom prst="line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1369932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456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81600" y="540628"/>
            <a:ext cx="6248400" cy="248894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81600" y="3712467"/>
            <a:ext cx="6248400" cy="248222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AA9EC0-34A2-4AB9-B267-26C9E13C0286}" type="datetimeFigureOut">
              <a:rPr lang="en-GB" smtClean="0"/>
              <a:t>07/10/2022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1BB77D-9BD4-4CF3-ADE8-CF73767F58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026917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557784"/>
            <a:ext cx="3831336" cy="495604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81600" y="558065"/>
            <a:ext cx="6245352" cy="914400"/>
          </a:xfrm>
        </p:spPr>
        <p:txBody>
          <a:bodyPr anchor="b">
            <a:normAutofit/>
          </a:bodyPr>
          <a:lstStyle>
            <a:lvl1pPr marL="0" indent="0">
              <a:lnSpc>
                <a:spcPct val="113000"/>
              </a:lnSpc>
              <a:spcBef>
                <a:spcPts val="0"/>
              </a:spcBef>
              <a:buNone/>
              <a:defRPr sz="2400" b="0" i="1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81600" y="1526671"/>
            <a:ext cx="6245352" cy="175564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81600" y="3700826"/>
            <a:ext cx="6248400" cy="914400"/>
          </a:xfrm>
        </p:spPr>
        <p:txBody>
          <a:bodyPr anchor="b">
            <a:normAutofit/>
          </a:bodyPr>
          <a:lstStyle>
            <a:lvl1pPr marL="0" indent="0">
              <a:buNone/>
              <a:defRPr sz="2400" b="0" i="1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81600" y="4669432"/>
            <a:ext cx="6245352" cy="175564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AA9EC0-34A2-4AB9-B267-26C9E13C0286}" type="datetimeFigureOut">
              <a:rPr lang="en-GB" smtClean="0"/>
              <a:t>07/10/2022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1BB77D-9BD4-4CF3-ADE8-CF73767F58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500314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AA9EC0-34A2-4AB9-B267-26C9E13C0286}" type="datetimeFigureOut">
              <a:rPr lang="en-GB" smtClean="0"/>
              <a:t>07/10/2022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1BB77D-9BD4-4CF3-ADE8-CF73767F58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54912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AA9EC0-34A2-4AB9-B267-26C9E13C0286}" type="datetimeFigureOut">
              <a:rPr lang="en-GB" smtClean="0"/>
              <a:t>07/10/2022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1BB77D-9BD4-4CF3-ADE8-CF73767F58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96329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555479"/>
            <a:ext cx="3838776" cy="1921022"/>
          </a:xfrm>
        </p:spPr>
        <p:txBody>
          <a:bodyPr anchor="t">
            <a:noAutofit/>
          </a:bodyPr>
          <a:lstStyle>
            <a:lvl1pPr>
              <a:lnSpc>
                <a:spcPct val="93000"/>
              </a:lnSpc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1600" y="564147"/>
            <a:ext cx="6248400" cy="5622644"/>
          </a:xfrm>
        </p:spPr>
        <p:txBody>
          <a:bodyPr/>
          <a:lstStyle>
            <a:lvl1pPr>
              <a:lnSpc>
                <a:spcPct val="112000"/>
              </a:lnSpc>
              <a:defRPr sz="2000"/>
            </a:lvl1pPr>
            <a:lvl2pPr>
              <a:lnSpc>
                <a:spcPct val="112000"/>
              </a:lnSpc>
              <a:defRPr sz="1800"/>
            </a:lvl2pPr>
            <a:lvl3pPr>
              <a:lnSpc>
                <a:spcPct val="112000"/>
              </a:lnSpc>
              <a:defRPr sz="1600"/>
            </a:lvl3pPr>
            <a:lvl4pPr>
              <a:lnSpc>
                <a:spcPct val="112000"/>
              </a:lnSpc>
              <a:defRPr sz="1400"/>
            </a:lvl4pPr>
            <a:lvl5pPr>
              <a:lnSpc>
                <a:spcPct val="112000"/>
              </a:lnSpc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0" y="2621512"/>
            <a:ext cx="3838776" cy="3239537"/>
          </a:xfrm>
        </p:spPr>
        <p:txBody>
          <a:bodyPr/>
          <a:lstStyle>
            <a:lvl1pPr marL="0" indent="0" algn="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AA9EC0-34A2-4AB9-B267-26C9E13C0286}" type="datetimeFigureOut">
              <a:rPr lang="en-GB" smtClean="0"/>
              <a:t>07/10/2022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1BB77D-9BD4-4CF3-ADE8-CF73767F58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72886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952" y="557261"/>
            <a:ext cx="3840480" cy="1919239"/>
          </a:xfrm>
        </p:spPr>
        <p:txBody>
          <a:bodyPr anchor="t">
            <a:noAutofit/>
          </a:bodyPr>
          <a:lstStyle>
            <a:lvl1pPr>
              <a:lnSpc>
                <a:spcPct val="93000"/>
              </a:lnSpc>
              <a:defRPr sz="40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257800" y="0"/>
            <a:ext cx="6172200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58952" y="2621512"/>
            <a:ext cx="3840480" cy="3236976"/>
          </a:xfrm>
        </p:spPr>
        <p:txBody>
          <a:bodyPr/>
          <a:lstStyle>
            <a:lvl1pPr marL="0" indent="0" algn="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AA9EC0-34A2-4AB9-B267-26C9E13C0286}" type="datetimeFigureOut">
              <a:rPr lang="en-GB" smtClean="0"/>
              <a:t>07/10/2022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1BB77D-9BD4-4CF3-ADE8-CF73767F58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34287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81600" y="640080"/>
            <a:ext cx="6248398" cy="558414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AA9EC0-34A2-4AB9-B267-26C9E13C0286}" type="datetimeFigureOut">
              <a:rPr lang="en-GB" smtClean="0"/>
              <a:t>07/10/2022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1BB77D-9BD4-4CF3-ADE8-CF73767F58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16034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 title="Page Number Shape"/>
          <p:cNvSpPr/>
          <p:nvPr/>
        </p:nvSpPr>
        <p:spPr bwMode="auto">
          <a:xfrm>
            <a:off x="11784011" y="5380580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rgbClr val="262626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90765" y="642931"/>
            <a:ext cx="2446670" cy="4678106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642932"/>
            <a:ext cx="7070678" cy="467810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36187" y="5927131"/>
            <a:ext cx="3814856" cy="365125"/>
          </a:xfrm>
        </p:spPr>
        <p:txBody>
          <a:bodyPr/>
          <a:lstStyle/>
          <a:p>
            <a:fld id="{01AA9EC0-34A2-4AB9-B267-26C9E13C0286}" type="datetimeFigureOut">
              <a:rPr lang="en-GB" smtClean="0"/>
              <a:t>07/10/2022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536187" y="6315949"/>
            <a:ext cx="3814856" cy="365125"/>
          </a:xfr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784011" y="5607592"/>
            <a:ext cx="407988" cy="365125"/>
          </a:xfrm>
        </p:spPr>
        <p:txBody>
          <a:bodyPr/>
          <a:lstStyle/>
          <a:p>
            <a:fld id="{141BB77D-9BD4-4CF3-ADE8-CF73767F58E7}" type="slidenum">
              <a:rPr lang="en-GB" smtClean="0"/>
              <a:t>‹#›</a:t>
            </a:fld>
            <a:endParaRPr lang="en-GB"/>
          </a:p>
        </p:txBody>
      </p:sp>
      <p:cxnSp>
        <p:nvCxnSpPr>
          <p:cNvPr id="13" name="Straight Connector 12" title="Horizontal Rule Line"/>
          <p:cNvCxnSpPr/>
          <p:nvPr/>
        </p:nvCxnSpPr>
        <p:spPr>
          <a:xfrm>
            <a:off x="0" y="6199730"/>
            <a:ext cx="10260011" cy="0"/>
          </a:xfrm>
          <a:prstGeom prst="line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617816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456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Freeform 6" title="Page Number Shape"/>
          <p:cNvSpPr/>
          <p:nvPr/>
        </p:nvSpPr>
        <p:spPr bwMode="auto">
          <a:xfrm>
            <a:off x="11784011" y="5380580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2000" y="559678"/>
            <a:ext cx="3833906" cy="495249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81600" y="569066"/>
            <a:ext cx="6248398" cy="56551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2001" y="5930060"/>
            <a:ext cx="3814856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1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fld id="{01AA9EC0-34A2-4AB9-B267-26C9E13C0286}" type="datetimeFigureOut">
              <a:rPr lang="en-GB" smtClean="0"/>
              <a:t>07/10/2022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2001" y="6314440"/>
            <a:ext cx="3814856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200" b="1" i="1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784011" y="5607592"/>
            <a:ext cx="4079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1" baseline="0">
                <a:solidFill>
                  <a:schemeClr val="bg2"/>
                </a:solidFill>
                <a:latin typeface="+mj-lt"/>
              </a:defRPr>
            </a:lvl1pPr>
          </a:lstStyle>
          <a:p>
            <a:fld id="{141BB77D-9BD4-4CF3-ADE8-CF73767F58E7}" type="slidenum">
              <a:rPr lang="en-GB" smtClean="0"/>
              <a:t>‹#›</a:t>
            </a:fld>
            <a:endParaRPr lang="en-GB"/>
          </a:p>
        </p:txBody>
      </p:sp>
      <p:cxnSp>
        <p:nvCxnSpPr>
          <p:cNvPr id="10" name="Straight Connector 9" title="Horizontal Rule Line"/>
          <p:cNvCxnSpPr/>
          <p:nvPr/>
        </p:nvCxnSpPr>
        <p:spPr>
          <a:xfrm>
            <a:off x="0" y="6199730"/>
            <a:ext cx="4495800" cy="0"/>
          </a:xfrm>
          <a:prstGeom prst="line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083107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5000" b="0" i="1" kern="1200" baseline="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</p:titleStyle>
    <p:bodyStyle>
      <a:lvl1pPr marL="283464" indent="-283464" algn="l" defTabSz="914400" rtl="0" eaLnBrk="1" latinLnBrk="0" hangingPunct="1">
        <a:lnSpc>
          <a:spcPct val="112000"/>
        </a:lnSpc>
        <a:spcBef>
          <a:spcPts val="900"/>
        </a:spcBef>
        <a:buFont typeface="Arial" panose="020B0604020202020204" pitchFamily="34" charset="0"/>
        <a:buChar char="•"/>
        <a:defRPr sz="2000" kern="1200" baseline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685800" indent="-283464" algn="l" defTabSz="914400" rtl="0" eaLnBrk="1" latinLnBrk="0" hangingPunct="1">
        <a:lnSpc>
          <a:spcPct val="112000"/>
        </a:lnSpc>
        <a:spcBef>
          <a:spcPts val="900"/>
        </a:spcBef>
        <a:buFont typeface="Corbel" panose="020B0503020204020204" pitchFamily="34" charset="0"/>
        <a:buChar char="–"/>
        <a:defRPr sz="1800" kern="1200" baseline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143000" indent="-283464" algn="l" defTabSz="914400" rtl="0" eaLnBrk="1" latinLnBrk="0" hangingPunct="1">
        <a:lnSpc>
          <a:spcPct val="112000"/>
        </a:lnSpc>
        <a:spcBef>
          <a:spcPts val="900"/>
        </a:spcBef>
        <a:buFont typeface="Arial" panose="020B0604020202020204" pitchFamily="34" charset="0"/>
        <a:buChar char="•"/>
        <a:defRPr sz="1600" kern="1200" baseline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600200" indent="-283464" algn="l" defTabSz="914400" rtl="0" eaLnBrk="1" latinLnBrk="0" hangingPunct="1">
        <a:lnSpc>
          <a:spcPct val="112000"/>
        </a:lnSpc>
        <a:spcBef>
          <a:spcPts val="900"/>
        </a:spcBef>
        <a:buFont typeface="Corbel" panose="020B0503020204020204" pitchFamily="34" charset="0"/>
        <a:buChar char="–"/>
        <a:defRPr sz="1400" kern="1200" baseline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2057400" indent="-283464" algn="l" defTabSz="914400" rtl="0" eaLnBrk="1" latinLnBrk="0" hangingPunct="1">
        <a:lnSpc>
          <a:spcPct val="112000"/>
        </a:lnSpc>
        <a:spcBef>
          <a:spcPts val="900"/>
        </a:spcBef>
        <a:buFont typeface="Arial" panose="020B0604020202020204" pitchFamily="34" charset="0"/>
        <a:buChar char="•"/>
        <a:defRPr sz="1400" i="1" kern="1200" baseline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514600" indent="-283464" algn="l" defTabSz="914400" rtl="0" eaLnBrk="1" latinLnBrk="0" hangingPunct="1">
        <a:lnSpc>
          <a:spcPct val="112000"/>
        </a:lnSpc>
        <a:spcBef>
          <a:spcPts val="1300"/>
        </a:spcBef>
        <a:buFont typeface="Corbel" panose="020B0503020204020204" pitchFamily="34" charset="0"/>
        <a:buChar char="–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2971800" indent="-283464" algn="l" defTabSz="914400" rtl="0" eaLnBrk="1" latinLnBrk="0" hangingPunct="1">
        <a:lnSpc>
          <a:spcPct val="112000"/>
        </a:lnSpc>
        <a:spcBef>
          <a:spcPts val="1300"/>
        </a:spcBef>
        <a:buFont typeface="Arial" panose="020B0604020202020204" pitchFamily="34" charset="0"/>
        <a:buChar char="•"/>
        <a:defRPr sz="1400" i="1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3429000" indent="-283464" algn="l" defTabSz="914400" rtl="0" eaLnBrk="1" latinLnBrk="0" hangingPunct="1">
        <a:lnSpc>
          <a:spcPct val="112000"/>
        </a:lnSpc>
        <a:spcBef>
          <a:spcPts val="1300"/>
        </a:spcBef>
        <a:buFont typeface="Corbel" panose="020B0503020204020204" pitchFamily="34" charset="0"/>
        <a:buChar char="–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3886200" indent="-283464" algn="l" defTabSz="914400" rtl="0" eaLnBrk="1" latinLnBrk="0" hangingPunct="1">
        <a:lnSpc>
          <a:spcPct val="112000"/>
        </a:lnSpc>
        <a:spcBef>
          <a:spcPts val="1300"/>
        </a:spcBef>
        <a:buFont typeface="Arial" panose="020B0604020202020204" pitchFamily="34" charset="0"/>
        <a:buChar char="•"/>
        <a:defRPr sz="1400" i="1" kern="1200" baseline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832">
          <p15:clr>
            <a:srgbClr val="F26B43"/>
          </p15:clr>
        </p15:guide>
        <p15:guide id="2" pos="480">
          <p15:clr>
            <a:srgbClr val="F26B43"/>
          </p15:clr>
        </p15:guide>
        <p15:guide id="3" orient="horz" pos="432">
          <p15:clr>
            <a:srgbClr val="F26B43"/>
          </p15:clr>
        </p15:guide>
        <p15:guide id="4" pos="7200">
          <p15:clr>
            <a:srgbClr val="F26B43"/>
          </p15:clr>
        </p15:guide>
        <p15:guide id="5" pos="32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A. A. Milne - Wikipedia">
            <a:extLst>
              <a:ext uri="{FF2B5EF4-FFF2-40B4-BE49-F238E27FC236}">
                <a16:creationId xmlns:a16="http://schemas.microsoft.com/office/drawing/2014/main" id="{84684F77-D852-E347-ED28-C3024F3B23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8368" y="1645024"/>
            <a:ext cx="4175263" cy="3567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048117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hristopher Robin | Disney Wiki | Fandom">
            <a:extLst>
              <a:ext uri="{FF2B5EF4-FFF2-40B4-BE49-F238E27FC236}">
                <a16:creationId xmlns:a16="http://schemas.microsoft.com/office/drawing/2014/main" id="{9F64E5EE-989F-CCD3-0411-C6B5E0D20E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2650" y="0"/>
            <a:ext cx="534511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535145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Winnie the Pooh (Disney character) - Wikipedia">
            <a:extLst>
              <a:ext uri="{FF2B5EF4-FFF2-40B4-BE49-F238E27FC236}">
                <a16:creationId xmlns:a16="http://schemas.microsoft.com/office/drawing/2014/main" id="{3369B253-746F-A6B2-BAB4-A237CD7888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5909" y="844205"/>
            <a:ext cx="3440182" cy="48240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528100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Tigger (Disney) | Heroes Wiki | Fandom">
            <a:extLst>
              <a:ext uri="{FF2B5EF4-FFF2-40B4-BE49-F238E27FC236}">
                <a16:creationId xmlns:a16="http://schemas.microsoft.com/office/drawing/2014/main" id="{BA064C6F-19D1-B027-4557-50174FA5F4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6392" y="1175671"/>
            <a:ext cx="2679216" cy="45066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986518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Piglet | Disney Wiki | Fandom">
            <a:extLst>
              <a:ext uri="{FF2B5EF4-FFF2-40B4-BE49-F238E27FC236}">
                <a16:creationId xmlns:a16="http://schemas.microsoft.com/office/drawing/2014/main" id="{3963E108-770C-8802-09AA-0D13BA241C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838200"/>
            <a:ext cx="6858000" cy="518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956097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Eeyore | Disney Wiki | Fandom">
            <a:extLst>
              <a:ext uri="{FF2B5EF4-FFF2-40B4-BE49-F238E27FC236}">
                <a16:creationId xmlns:a16="http://schemas.microsoft.com/office/drawing/2014/main" id="{E42EC099-B7E9-F99F-6136-DCFE81335F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6275" y="0"/>
            <a:ext cx="829945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606827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Rabbit | Disney Wiki | Fandom">
            <a:extLst>
              <a:ext uri="{FF2B5EF4-FFF2-40B4-BE49-F238E27FC236}">
                <a16:creationId xmlns:a16="http://schemas.microsoft.com/office/drawing/2014/main" id="{4ACCDEEE-DA92-D6C9-3B60-544ECA374A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5625" y="0"/>
            <a:ext cx="599916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506084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Owl (Winnie the Pooh) | Disney Wiki | Fandom">
            <a:extLst>
              <a:ext uri="{FF2B5EF4-FFF2-40B4-BE49-F238E27FC236}">
                <a16:creationId xmlns:a16="http://schemas.microsoft.com/office/drawing/2014/main" id="{AC3E604F-BFB4-E65F-2755-FAA57AC7B9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1825" y="0"/>
            <a:ext cx="838835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758374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Kanga &amp; Roo | Winnie the Pooh">
            <a:extLst>
              <a:ext uri="{FF2B5EF4-FFF2-40B4-BE49-F238E27FC236}">
                <a16:creationId xmlns:a16="http://schemas.microsoft.com/office/drawing/2014/main" id="{A77B421A-603B-4654-2076-9B34AD49E1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0" y="571500"/>
            <a:ext cx="5715000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15461822"/>
      </p:ext>
    </p:extLst>
  </p:cSld>
  <p:clrMapOvr>
    <a:masterClrMapping/>
  </p:clrMapOvr>
</p:sld>
</file>

<file path=ppt/theme/theme1.xml><?xml version="1.0" encoding="utf-8"?>
<a:theme xmlns:a="http://schemas.openxmlformats.org/drawingml/2006/main" name="Headlines">
  <a:themeElements>
    <a:clrScheme name="Headlines">
      <a:dk1>
        <a:sysClr val="windowText" lastClr="000000"/>
      </a:dk1>
      <a:lt1>
        <a:sysClr val="window" lastClr="FFFFFF"/>
      </a:lt1>
      <a:dk2>
        <a:srgbClr val="1D1A1D"/>
      </a:dk2>
      <a:lt2>
        <a:srgbClr val="F5F5F5"/>
      </a:lt2>
      <a:accent1>
        <a:srgbClr val="439EB7"/>
      </a:accent1>
      <a:accent2>
        <a:srgbClr val="E28B55"/>
      </a:accent2>
      <a:accent3>
        <a:srgbClr val="DCB64D"/>
      </a:accent3>
      <a:accent4>
        <a:srgbClr val="4CA198"/>
      </a:accent4>
      <a:accent5>
        <a:srgbClr val="835B82"/>
      </a:accent5>
      <a:accent6>
        <a:srgbClr val="645135"/>
      </a:accent6>
      <a:hlink>
        <a:srgbClr val="439EB7"/>
      </a:hlink>
      <a:folHlink>
        <a:srgbClr val="835B82"/>
      </a:folHlink>
    </a:clrScheme>
    <a:fontScheme name="Headlines">
      <a:majorFont>
        <a:latin typeface="Century Schoolbook" panose="020406040505050203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Headlines">
      <a:fillStyleLst>
        <a:solidFill>
          <a:schemeClr val="phClr"/>
        </a:solidFill>
        <a:solidFill>
          <a:schemeClr val="phClr">
            <a:tint val="67000"/>
            <a:satMod val="105000"/>
          </a:schemeClr>
        </a:solidFill>
        <a:gradFill rotWithShape="1">
          <a:gsLst>
            <a:gs pos="0">
              <a:schemeClr val="phClr">
                <a:tint val="100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0000"/>
                <a:satMod val="120000"/>
                <a:lumMod val="99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88900" dist="25400" dir="10800000">
              <a:srgbClr val="000000">
                <a:alpha val="25000"/>
              </a:srgbClr>
            </a:innerShdw>
            <a:outerShdw blurRad="25400" dist="25400" dir="5400000" rotWithShape="0">
              <a:srgbClr val="FFFFFF">
                <a:alpha val="10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eadlines" id="{3841520A-25F2-4EB8-BE4C-611DB5ABEED9}" vid="{ECD25A4C-D97E-4C12-84B1-63580BFFAEE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138</TotalTime>
  <Words>0</Words>
  <Application>Microsoft Office PowerPoint</Application>
  <PresentationFormat>Widescreen</PresentationFormat>
  <Paragraphs>0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Century Schoolbook</vt:lpstr>
      <vt:lpstr>Corbel</vt:lpstr>
      <vt:lpstr>Headlines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Becky May</dc:creator>
  <cp:lastModifiedBy>Rebecca Parkinson</cp:lastModifiedBy>
  <cp:revision>9</cp:revision>
  <dcterms:created xsi:type="dcterms:W3CDTF">2021-01-23T16:25:33Z</dcterms:created>
  <dcterms:modified xsi:type="dcterms:W3CDTF">2022-10-07T09:50:49Z</dcterms:modified>
</cp:coreProperties>
</file>