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C890E-E66E-8849-CB39-2A9F46CE09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7D1978-747E-7996-9904-B2040A8D83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9FA760-A6A0-0BEC-E87B-2BD5F7066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5818-62B1-4326-A185-ED6E94EDE47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F38A8-7C26-BAA1-D6E4-71BC65467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46F2FD-1271-81E8-BD6D-E82CCCB6F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C2F5-8575-40E3-B3A8-E77725844E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564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E935B-1509-C506-85E8-E54C62757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6CB01-6B4D-A829-ECD7-BB59595BC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17D4B-F2A7-C80C-AAED-14DDC90F7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5818-62B1-4326-A185-ED6E94EDE47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D55661-B108-AD4A-EC20-47FD00834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09512-19FC-AA26-C3E3-85E9CC9A0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C2F5-8575-40E3-B3A8-E77725844E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81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54EEF-8E8D-663B-B01C-223D7BA81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C0F828-8AE2-A563-2537-A46337BF96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4BB363-6FA9-3BAF-226B-C10937AF9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5818-62B1-4326-A185-ED6E94EDE47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8E281-A19F-21FA-C97A-FAD53B08A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BDD1F5-BEC6-0CE5-BB76-E44C17109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C2F5-8575-40E3-B3A8-E77725844E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0080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6DDAC-E109-51F7-2B94-D3286B3F7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55284-F07E-D5D2-98CE-B4FB178E21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BDF423-9F7C-FC8C-3DA3-CA921F9BBF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D186B8-FCA6-195F-6D84-291A0FD2B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5818-62B1-4326-A185-ED6E94EDE47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7D362A-B067-652F-335C-116DC6589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777A88-399C-3040-80C2-AB0FA1EBC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C2F5-8575-40E3-B3A8-E77725844E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2680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C0189-3D63-7097-872B-13C4D14B6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8B4D57-3872-4E5D-2B83-6BBE196D4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7A7C32-F0AB-EBA0-5407-D22A6B7EF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B7280B-9505-E39E-EF13-1E96466BE8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7CF552-5025-E713-5F76-9F74A1498B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36222D-7B1D-11E3-DBA4-55C9D0169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5818-62B1-4326-A185-ED6E94EDE47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B530CE-77A4-D1E9-C3E9-98E10F24F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793BB4-6459-84D1-D66D-DAE5EBA04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C2F5-8575-40E3-B3A8-E77725844E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7828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3BB2C-AA6D-3649-EEFD-734DA33DD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C88BF0-3383-0ECD-F312-AE5E4BC75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5818-62B1-4326-A185-ED6E94EDE47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885DFF-8DE9-80A2-2633-C57FF7CA1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ADA287-B77A-D575-92FD-79878B297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C2F5-8575-40E3-B3A8-E77725844E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026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BFD4DF-96AC-D759-D918-D287AFB14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5818-62B1-4326-A185-ED6E94EDE47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18CC0C-FD3E-4086-59FC-4C14C26C0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73D2AC-59FC-C85A-3C0B-A6DB6C7C2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C2F5-8575-40E3-B3A8-E77725844E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111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87529-9091-EC8F-733E-C196E388F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C48E0-4518-770D-A317-E6B2D0D6B3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15E08D-1E11-0F7E-41C6-EE687F7284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7683EF-8E5F-0AA1-0FAB-BE24F47E1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5818-62B1-4326-A185-ED6E94EDE47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5C8ED3-FDD0-8672-6C3D-44600F085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9E7A2-E092-B99A-E2A8-E80802944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C2F5-8575-40E3-B3A8-E77725844E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549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22946-B2B8-256C-6749-E0D56E322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7D7113-B688-3E19-869B-866F2956A1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96A69-CFF5-B62A-0905-A76E4293F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74C8C3-1BC8-3362-095B-D6EBE32B1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5818-62B1-4326-A185-ED6E94EDE47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98CFA0-1091-373E-7594-42F18598F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2E9677-9F1C-7DAF-C2E1-1552975D3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C2F5-8575-40E3-B3A8-E77725844E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024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27F3E-2282-4DC8-3543-78A2DF0FA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A8BB49-942C-6F30-AAA0-A07D7F3E3E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F458D-06F1-F2C0-5253-8D2E0E53F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5818-62B1-4326-A185-ED6E94EDE47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8ACC2-7A0B-017A-B502-6A5A04533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A038C-FBF9-4C3F-8816-F05A59A76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C2F5-8575-40E3-B3A8-E77725844E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7637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052656-5D9A-6DE3-B0C1-55F54122D3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1C7039-D42D-EE66-C362-FDC811CF5E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750624-0713-B2D7-E548-683B48A24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5818-62B1-4326-A185-ED6E94EDE47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0F9D9D-B177-4C60-3A78-F297D9652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53352F-523B-931D-0647-CEBEE360C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C2F5-8575-40E3-B3A8-E77725844E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206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F78082-0AA8-A9B9-0CFC-20126668C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19E64C-99CD-2293-0012-F612BD5AF2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E47B8-E480-6EE7-07FA-1130E3CF2F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65818-62B1-4326-A185-ED6E94EDE47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EA99DE-01B3-4352-0DEF-11F1E870F8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745700-DCDF-C46C-5557-511CA4B718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2EC2F5-8575-40E3-B3A8-E77725844E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1805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Rectangle 104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🎄 Rockefeller Center Christmas Tree Lighting | NYC Winter Events">
            <a:extLst>
              <a:ext uri="{FF2B5EF4-FFF2-40B4-BE49-F238E27FC236}">
                <a16:creationId xmlns:a16="http://schemas.microsoft.com/office/drawing/2014/main" id="{242E7332-B31A-4309-3D08-191435057B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73" r="16535" b="2"/>
          <a:stretch/>
        </p:blipFill>
        <p:spPr bwMode="auto">
          <a:xfrm>
            <a:off x="196731" y="170453"/>
            <a:ext cx="3794884" cy="6517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hristmas Pyramid 35cm Rotating Decoration Traditional Real Wood 3 Levels  German Xmas Lights Candles Windmill Winter">
            <a:extLst>
              <a:ext uri="{FF2B5EF4-FFF2-40B4-BE49-F238E27FC236}">
                <a16:creationId xmlns:a16="http://schemas.microsoft.com/office/drawing/2014/main" id="{D9D4C3F4-AD9C-4209-2F52-EDC511D330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54" r="2" b="2438"/>
          <a:stretch/>
        </p:blipFill>
        <p:spPr bwMode="auto">
          <a:xfrm>
            <a:off x="4184141" y="165371"/>
            <a:ext cx="3826711" cy="317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ouglas Firs and Apple Trees &lt;/br&gt;by Bill Palmer and Ellyn Sanna —  Anamchara Books">
            <a:extLst>
              <a:ext uri="{FF2B5EF4-FFF2-40B4-BE49-F238E27FC236}">
                <a16:creationId xmlns:a16="http://schemas.microsoft.com/office/drawing/2014/main" id="{8FDEB08F-0FFC-0BB8-5B03-48D45BB061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64" r="-1" b="29440"/>
          <a:stretch/>
        </p:blipFill>
        <p:spPr bwMode="auto">
          <a:xfrm>
            <a:off x="8193992" y="159910"/>
            <a:ext cx="3826711" cy="3181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deas For Great Tropical Christmas Decorations | Tropical christmas  decorations, Tropical christmas, Christmas palm tree">
            <a:extLst>
              <a:ext uri="{FF2B5EF4-FFF2-40B4-BE49-F238E27FC236}">
                <a16:creationId xmlns:a16="http://schemas.microsoft.com/office/drawing/2014/main" id="{A7A545D4-742B-4B68-5DB3-A4BBADAEB4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5" r="4956" b="-2"/>
          <a:stretch/>
        </p:blipFill>
        <p:spPr bwMode="auto">
          <a:xfrm>
            <a:off x="4184141" y="3512234"/>
            <a:ext cx="3826711" cy="317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Amazon.co.uk: christmas tree candles: Lighting">
            <a:extLst>
              <a:ext uri="{FF2B5EF4-FFF2-40B4-BE49-F238E27FC236}">
                <a16:creationId xmlns:a16="http://schemas.microsoft.com/office/drawing/2014/main" id="{B1B259E8-ED4B-D4BC-6AA3-8C11AD1A30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6" r="-4" b="12759"/>
          <a:stretch/>
        </p:blipFill>
        <p:spPr bwMode="auto">
          <a:xfrm>
            <a:off x="8193992" y="3505966"/>
            <a:ext cx="3826711" cy="3181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2241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Freeform: Shape 2054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0" name="Picture 2" descr="How Queen Charlotte and Queen Victoria &amp; Albert introduced the Christmas  Tree to Britain – Royal Central">
            <a:extLst>
              <a:ext uri="{FF2B5EF4-FFF2-40B4-BE49-F238E27FC236}">
                <a16:creationId xmlns:a16="http://schemas.microsoft.com/office/drawing/2014/main" id="{1103F61C-49AA-5B03-C362-C1D5C2608D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11"/>
          <a:stretch/>
        </p:blipFill>
        <p:spPr bwMode="auto"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776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 Taylor</dc:creator>
  <cp:lastModifiedBy>Hilary Homer</cp:lastModifiedBy>
  <cp:revision>6</cp:revision>
  <dcterms:created xsi:type="dcterms:W3CDTF">2022-08-29T22:19:53Z</dcterms:created>
  <dcterms:modified xsi:type="dcterms:W3CDTF">2022-10-05T19:03:20Z</dcterms:modified>
</cp:coreProperties>
</file>