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092" autoAdjust="0"/>
  </p:normalViewPr>
  <p:slideViewPr>
    <p:cSldViewPr snapToGrid="0">
      <p:cViewPr>
        <p:scale>
          <a:sx n="96" d="100"/>
          <a:sy n="96" d="100"/>
        </p:scale>
        <p:origin x="-954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news.images.itv.com/image/file/1170482/stream_im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1417" y="2580958"/>
            <a:ext cx="7769569" cy="436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telegraph.co.uk/content/dam/tv/2016/11/20/JS114215581RestrictedXFACTORARTS-large_trans_NvBQzQNjv4Bqeo_i_u9APj8RuoebjoAHt0k9u7HhRJvuo-ZLenGRum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7155"/>
            <a:ext cx="6858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clipartbest.com/cliparts/pi5/ogX/pi5ogXMe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6951" y="3058160"/>
            <a:ext cx="2237446" cy="337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clipartbest.com/cliparts/pi5/ogX/pi5ogXMe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1191" y="284480"/>
            <a:ext cx="2237446" cy="337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026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Image result for emmeline pankhurst protest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250" y="685800"/>
            <a:ext cx="97155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618" y="200893"/>
            <a:ext cx="11209919" cy="2185339"/>
          </a:xfrm>
        </p:spPr>
        <p:txBody>
          <a:bodyPr>
            <a:noAutofit/>
          </a:bodyPr>
          <a:lstStyle/>
          <a:p>
            <a:r>
              <a:rPr lang="en-GB" sz="5500" dirty="0"/>
              <a:t>Democracy means </a:t>
            </a:r>
            <a:r>
              <a:rPr lang="en-GB" sz="5500" dirty="0" smtClean="0"/>
              <a:t>‘rule </a:t>
            </a:r>
            <a:r>
              <a:rPr lang="en-GB" sz="5500" dirty="0"/>
              <a:t>by the </a:t>
            </a:r>
            <a:r>
              <a:rPr lang="en-GB" sz="5500" dirty="0" smtClean="0"/>
              <a:t>people’</a:t>
            </a:r>
            <a:endParaRPr lang="en-GB" sz="5500" dirty="0"/>
          </a:p>
          <a:p>
            <a:pPr marL="0" indent="0">
              <a:buNone/>
            </a:pPr>
            <a:r>
              <a:rPr lang="en-GB" sz="5500" dirty="0"/>
              <a:t>  </a:t>
            </a:r>
          </a:p>
        </p:txBody>
      </p:sp>
      <p:pic>
        <p:nvPicPr>
          <p:cNvPr id="10242" name="Picture 2" descr="Image result for democrac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2303" y="2553286"/>
            <a:ext cx="4592320" cy="344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9309" y="2073347"/>
            <a:ext cx="662627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5500" dirty="0"/>
              <a:t>Democracy means </a:t>
            </a:r>
            <a:r>
              <a:rPr lang="en-GB" sz="5500" dirty="0" smtClean="0"/>
              <a:t>being allowed </a:t>
            </a:r>
            <a:r>
              <a:rPr lang="en-GB" sz="5500" dirty="0"/>
              <a:t>to have a say in how the country is run through the process of </a:t>
            </a:r>
            <a:r>
              <a:rPr lang="en-GB" sz="5500" dirty="0" smtClean="0"/>
              <a:t>voting</a:t>
            </a:r>
            <a:endParaRPr lang="en-GB" sz="5500" dirty="0"/>
          </a:p>
        </p:txBody>
      </p:sp>
    </p:spTree>
    <p:extLst>
      <p:ext uri="{BB962C8B-B14F-4D97-AF65-F5344CB8AC3E}">
        <p14:creationId xmlns:p14="http://schemas.microsoft.com/office/powerpoint/2010/main" xmlns="" val="371165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2561" y="323870"/>
            <a:ext cx="11269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Adults have the right to vote in the </a:t>
            </a:r>
            <a:r>
              <a:rPr lang="en-GB" sz="3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</a:t>
            </a:r>
            <a:endParaRPr lang="en-GB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campaigned and work hard for </a:t>
            </a:r>
            <a:r>
              <a:rPr lang="en-GB" sz="3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to </a:t>
            </a: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have this right to </a:t>
            </a:r>
            <a:r>
              <a:rPr lang="en-GB" sz="3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vote</a:t>
            </a:r>
            <a:endParaRPr lang="en-GB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UK is a democratic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country where a person’s right to vote is </a:t>
            </a:r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endParaRPr lang="en-GB" sz="3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Voting matters</a:t>
            </a:r>
            <a:r>
              <a:rPr lang="en-GB" sz="36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GB" sz="4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://i.telegraph.co.uk/multimedia/archive/01630/polling3_1630422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3330" y="3987800"/>
            <a:ext cx="43815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334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29</Words>
  <Application>Microsoft Office PowerPoint</Application>
  <PresentationFormat>Custom</PresentationFormat>
  <Paragraphs>10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Owner</cp:lastModifiedBy>
  <cp:revision>27</cp:revision>
  <dcterms:created xsi:type="dcterms:W3CDTF">2015-10-04T19:08:25Z</dcterms:created>
  <dcterms:modified xsi:type="dcterms:W3CDTF">2017-05-23T07:30:26Z</dcterms:modified>
</cp:coreProperties>
</file>