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0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4757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395254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6892" y="2321005"/>
            <a:ext cx="1093821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Welcome . . .</a:t>
            </a:r>
            <a:endParaRPr lang="en-GB" sz="1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outdoor object, blur, night sky&#10;&#10;Description automatically generated">
            <a:extLst>
              <a:ext uri="{FF2B5EF4-FFF2-40B4-BE49-F238E27FC236}">
                <a16:creationId xmlns:a16="http://schemas.microsoft.com/office/drawing/2014/main" id="{A3D8A84F-FE13-1779-E18F-FF0D066060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3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D355D1-1461-EFD0-B155-979E5820F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80" y="-79199"/>
            <a:ext cx="11748391" cy="806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6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candle&#10;&#10;Description automatically generated">
            <a:extLst>
              <a:ext uri="{FF2B5EF4-FFF2-40B4-BE49-F238E27FC236}">
                <a16:creationId xmlns:a16="http://schemas.microsoft.com/office/drawing/2014/main" id="{F8980275-2DEE-A771-C5C9-089C4937C6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535" b="1747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8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group of people wearing white robes and holding candles&#10;&#10;Description automatically generated with medium confidence">
            <a:extLst>
              <a:ext uri="{FF2B5EF4-FFF2-40B4-BE49-F238E27FC236}">
                <a16:creationId xmlns:a16="http://schemas.microsoft.com/office/drawing/2014/main" id="{DC87DE88-3116-657E-7999-CAF6C3EE13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1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9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person, colorful&#10;&#10;Description automatically generated">
            <a:extLst>
              <a:ext uri="{FF2B5EF4-FFF2-40B4-BE49-F238E27FC236}">
                <a16:creationId xmlns:a16="http://schemas.microsoft.com/office/drawing/2014/main" id="{3E9492F7-24FE-09F5-C3C9-187789BD23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2" b="5577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10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D64924A2-5237-F302-E66D-656F725E84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0" r="-1" b="1737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47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9C48F884-C4C2-3D68-C77A-90E16783CD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7" b="884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01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4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5</cp:revision>
  <dcterms:created xsi:type="dcterms:W3CDTF">2019-06-03T10:07:53Z</dcterms:created>
  <dcterms:modified xsi:type="dcterms:W3CDTF">2022-10-04T20:43:03Z</dcterms:modified>
</cp:coreProperties>
</file>