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66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photos/lassi_kurkijarvi/3426964753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furry animal&#10;&#10;Description automatically generated with low confidence">
            <a:extLst>
              <a:ext uri="{FF2B5EF4-FFF2-40B4-BE49-F238E27FC236}">
                <a16:creationId xmlns:a16="http://schemas.microsoft.com/office/drawing/2014/main" id="{6666B4C7-E916-4A4C-EE95-DCE346F13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63109" y="-111512"/>
            <a:ext cx="12255108" cy="817406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D906B0-62B2-83A8-9609-CCC17D7949DB}"/>
              </a:ext>
            </a:extLst>
          </p:cNvPr>
          <p:cNvSpPr txBox="1"/>
          <p:nvPr/>
        </p:nvSpPr>
        <p:spPr>
          <a:xfrm>
            <a:off x="10940" y="305068"/>
            <a:ext cx="409993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Hibernation </a:t>
            </a:r>
            <a:r>
              <a:rPr lang="en-GB" sz="4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resembles deep sleep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 hibernation, the body temperature is lowered, and breathing and heart rates slow down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726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baby bunny in a nest&#10;&#10;Description automatically generated with low confidence">
            <a:extLst>
              <a:ext uri="{FF2B5EF4-FFF2-40B4-BE49-F238E27FC236}">
                <a16:creationId xmlns:a16="http://schemas.microsoft.com/office/drawing/2014/main" id="{0360F688-7952-57D9-1B23-B6A61669E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4" b="900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3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orcupine on the ground&#10;&#10;Description automatically generated with medium confidence">
            <a:extLst>
              <a:ext uri="{FF2B5EF4-FFF2-40B4-BE49-F238E27FC236}">
                <a16:creationId xmlns:a16="http://schemas.microsoft.com/office/drawing/2014/main" id="{87F88289-0C54-BFF1-DDE2-18F7CD7EB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1732"/>
            <a:ext cx="12322098" cy="821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98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A picture containing mammal, bat, indoor, laying&#10;&#10;Description automatically generated">
            <a:extLst>
              <a:ext uri="{FF2B5EF4-FFF2-40B4-BE49-F238E27FC236}">
                <a16:creationId xmlns:a16="http://schemas.microsoft.com/office/drawing/2014/main" id="{044927BE-E762-2567-7547-A7F067A11B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9" b="52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90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 descr="A picture containing text, sky, grass, outdoor&#10;&#10;Description automatically generated">
            <a:extLst>
              <a:ext uri="{FF2B5EF4-FFF2-40B4-BE49-F238E27FC236}">
                <a16:creationId xmlns:a16="http://schemas.microsoft.com/office/drawing/2014/main" id="{C717FBC3-7EC7-D803-B29B-D42EA8BD25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8" b="2929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47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</TotalTime>
  <Words>20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Hilary Homer</cp:lastModifiedBy>
  <cp:revision>8</cp:revision>
  <dcterms:created xsi:type="dcterms:W3CDTF">2019-06-03T10:07:53Z</dcterms:created>
  <dcterms:modified xsi:type="dcterms:W3CDTF">2022-10-04T20:02:59Z</dcterms:modified>
</cp:coreProperties>
</file>