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0" r:id="rId3"/>
    <p:sldId id="309" r:id="rId4"/>
    <p:sldId id="284" r:id="rId5"/>
    <p:sldId id="288" r:id="rId6"/>
    <p:sldId id="292" r:id="rId7"/>
    <p:sldId id="294" r:id="rId8"/>
    <p:sldId id="305" r:id="rId9"/>
    <p:sldId id="296" r:id="rId10"/>
    <p:sldId id="302" r:id="rId11"/>
    <p:sldId id="310" r:id="rId12"/>
    <p:sldId id="30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 varScale="1">
        <p:scale>
          <a:sx n="107" d="100"/>
          <a:sy n="107" d="100"/>
        </p:scale>
        <p:origin x="174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0278" y="1961402"/>
            <a:ext cx="6280074" cy="2308324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  <a:latin typeface="Comic Sans MS" pitchFamily="66" charset="0"/>
              </a:rPr>
              <a:t>Finding</a:t>
            </a:r>
          </a:p>
          <a:p>
            <a:pPr algn="ctr"/>
            <a:r>
              <a:rPr lang="en-GB" sz="7200" b="1" dirty="0">
                <a:solidFill>
                  <a:srgbClr val="FF0000"/>
                </a:solidFill>
                <a:latin typeface="Comic Sans MS" pitchFamily="66" charset="0"/>
              </a:rPr>
              <a:t>Kindness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2" descr="Image result for clipart acts of kindn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57" y="160337"/>
            <a:ext cx="1452835" cy="167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Image result for clipart acts of kindne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488" y="4581128"/>
            <a:ext cx="2093727" cy="196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clipart acts of kindnes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08623"/>
            <a:ext cx="2206839" cy="220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972" y="160337"/>
            <a:ext cx="2520622" cy="162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57" y="4400030"/>
            <a:ext cx="2203489" cy="227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practise acts of kindness every day artwork">
            <a:extLst>
              <a:ext uri="{FF2B5EF4-FFF2-40B4-BE49-F238E27FC236}">
                <a16:creationId xmlns:a16="http://schemas.microsoft.com/office/drawing/2014/main" id="{68B543B4-7AA7-4B8B-0BAD-F9EC4336E2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54"/>
          <a:stretch/>
        </p:blipFill>
        <p:spPr bwMode="auto">
          <a:xfrm>
            <a:off x="6637119" y="160337"/>
            <a:ext cx="2198906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3820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angel and mar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819880" cy="38884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228184" y="188640"/>
            <a:ext cx="2664296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1404262238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lip art mary and elizabeth pregna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3456384" cy="433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4716016" y="36450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Image result for clip art john the baptist and jesu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04864"/>
            <a:ext cx="2710412" cy="31768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BF503B-7B05-1C1B-B460-7C2F45BC78ED}"/>
              </a:ext>
            </a:extLst>
          </p:cNvPr>
          <p:cNvSpPr txBox="1"/>
          <p:nvPr/>
        </p:nvSpPr>
        <p:spPr>
          <a:xfrm>
            <a:off x="6300192" y="188640"/>
            <a:ext cx="2664296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138966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joseph and ang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561662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188640"/>
            <a:ext cx="2664296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1861890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art mary and joseph bethleh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7" y="419472"/>
            <a:ext cx="4986552" cy="398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6176" y="188640"/>
            <a:ext cx="2736304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  <p:pic>
        <p:nvPicPr>
          <p:cNvPr id="2" name="Picture 1" descr="Image result for clip art mary and jesus no room at inn">
            <a:extLst>
              <a:ext uri="{FF2B5EF4-FFF2-40B4-BE49-F238E27FC236}">
                <a16:creationId xmlns:a16="http://schemas.microsoft.com/office/drawing/2014/main" id="{F5803D02-AA8A-DBEE-05C0-46D6E97B3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069" y="1840429"/>
            <a:ext cx="3888432" cy="513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clip art mary and joseph and the shepherd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"/>
          <a:stretch/>
        </p:blipFill>
        <p:spPr bwMode="auto">
          <a:xfrm>
            <a:off x="2372370" y="1124744"/>
            <a:ext cx="441004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6176" y="188640"/>
            <a:ext cx="2736304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295895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lip art shepherds and angel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87" y="385370"/>
            <a:ext cx="3407133" cy="256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4168" y="188640"/>
            <a:ext cx="2808312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  <p:pic>
        <p:nvPicPr>
          <p:cNvPr id="4" name="Picture 2" descr="Image result for shepherds fields in bethleh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51" y="3140968"/>
            <a:ext cx="4505626" cy="337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0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clip art shepherds and stabl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899" r="4326" b="21251"/>
          <a:stretch/>
        </p:blipFill>
        <p:spPr bwMode="auto">
          <a:xfrm>
            <a:off x="1995819" y="1412776"/>
            <a:ext cx="5296378" cy="44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4168" y="188640"/>
            <a:ext cx="2808312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390302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lip art 3 kings following the st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724" y="194079"/>
            <a:ext cx="3515199" cy="201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188640"/>
            <a:ext cx="2664296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7568" y="3050958"/>
            <a:ext cx="3888432" cy="2916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3704" r="16667" b="5555"/>
          <a:stretch/>
        </p:blipFill>
        <p:spPr>
          <a:xfrm>
            <a:off x="4427984" y="2564904"/>
            <a:ext cx="4032448" cy="411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5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64" y="1340768"/>
            <a:ext cx="617808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188640"/>
            <a:ext cx="2664296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33605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84168" y="188640"/>
            <a:ext cx="2808312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/>
          <a:srcRect l="19610" t="54088" r="58121" b="25222"/>
          <a:stretch/>
        </p:blipFill>
        <p:spPr bwMode="auto">
          <a:xfrm>
            <a:off x="1403648" y="1628800"/>
            <a:ext cx="6524064" cy="3862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457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24542" t="41622" r="60919" b="27863"/>
          <a:stretch/>
        </p:blipFill>
        <p:spPr>
          <a:xfrm>
            <a:off x="3167844" y="1556792"/>
            <a:ext cx="2952328" cy="34838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0172" y="188640"/>
            <a:ext cx="2772308" cy="46166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Finding Kindness </a:t>
            </a:r>
          </a:p>
        </p:txBody>
      </p:sp>
    </p:spTree>
    <p:extLst>
      <p:ext uri="{BB962C8B-B14F-4D97-AF65-F5344CB8AC3E}">
        <p14:creationId xmlns:p14="http://schemas.microsoft.com/office/powerpoint/2010/main" val="123750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25</Words>
  <Application>Microsoft Office PowerPoint</Application>
  <PresentationFormat>On-screen Show (4:3)</PresentationFormat>
  <Paragraphs>14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57</cp:revision>
  <dcterms:created xsi:type="dcterms:W3CDTF">2014-10-27T19:57:18Z</dcterms:created>
  <dcterms:modified xsi:type="dcterms:W3CDTF">2022-10-03T19:36:17Z</dcterms:modified>
</cp:coreProperties>
</file>