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 varScale="1">
        <p:scale>
          <a:sx n="107" d="100"/>
          <a:sy n="107" d="100"/>
        </p:scale>
        <p:origin x="133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711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76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106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64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607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97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2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3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4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1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18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4DA32-70DA-4871-B72E-EC91FEB2D092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71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“Talent develops in quiet places, character in the full current of human life.” (Johann Wolfgang von Goethe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592" y="256592"/>
            <a:ext cx="6344816" cy="634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22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rojectrenovation.org/wp-content/uploads/2015/02/withdraw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35" y="908720"/>
            <a:ext cx="840093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233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6588" y="490662"/>
            <a:ext cx="4330824" cy="778098"/>
          </a:xfrm>
        </p:spPr>
        <p:txBody>
          <a:bodyPr/>
          <a:lstStyle/>
          <a:p>
            <a:r>
              <a:rPr lang="en-GB" b="1" dirty="0"/>
              <a:t>Pause for thought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 dirty="0"/>
              <a:t>In your daily routine, when do you have space to stop and be still and quiet?</a:t>
            </a:r>
          </a:p>
          <a:p>
            <a:pPr lvl="0"/>
            <a:r>
              <a:rPr lang="en-GB" dirty="0"/>
              <a:t>What is it that you need to stop doing to find opportunities for quiet stillness and peace?</a:t>
            </a:r>
          </a:p>
          <a:p>
            <a:pPr lvl="0"/>
            <a:r>
              <a:rPr lang="en-GB" dirty="0"/>
              <a:t>Can you think of a particular location that would be a helpful ‘quiet place’ for you?</a:t>
            </a:r>
          </a:p>
          <a:p>
            <a:pPr lvl="0"/>
            <a:r>
              <a:rPr lang="en-GB" dirty="0"/>
              <a:t>In the lead-up to Christmas, can you find time for reflection?</a:t>
            </a:r>
          </a:p>
        </p:txBody>
      </p:sp>
    </p:spTree>
    <p:extLst>
      <p:ext uri="{BB962C8B-B14F-4D97-AF65-F5344CB8AC3E}">
        <p14:creationId xmlns:p14="http://schemas.microsoft.com/office/powerpoint/2010/main" val="302214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7AF6C9-91DF-4F66-B74B-462E219483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8" r="2" b="22103"/>
          <a:stretch/>
        </p:blipFill>
        <p:spPr bwMode="auto">
          <a:xfrm>
            <a:off x="342900" y="457200"/>
            <a:ext cx="84582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917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71</Words>
  <Application>Microsoft Office PowerPoint</Application>
  <PresentationFormat>On-screen Show (4:3)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Pause for thought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10</cp:revision>
  <dcterms:created xsi:type="dcterms:W3CDTF">2016-01-06T09:50:48Z</dcterms:created>
  <dcterms:modified xsi:type="dcterms:W3CDTF">2022-10-05T20:18:50Z</dcterms:modified>
</cp:coreProperties>
</file>