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  <p:sldId id="282" r:id="rId4"/>
    <p:sldId id="283" r:id="rId5"/>
    <p:sldId id="26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60"/>
  </p:normalViewPr>
  <p:slideViewPr>
    <p:cSldViewPr>
      <p:cViewPr varScale="1">
        <p:scale>
          <a:sx n="104" d="100"/>
          <a:sy n="104" d="100"/>
        </p:scale>
        <p:origin x="-24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pPr/>
              <a:t>15/05/2017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95512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pPr/>
              <a:t>15/05/2017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63692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pPr/>
              <a:t>15/05/2017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4997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pPr/>
              <a:t>15/05/2017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32155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pPr/>
              <a:t>15/05/2017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9220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pPr/>
              <a:t>15/05/2017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99521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pPr/>
              <a:t>15/05/2017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41025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pPr/>
              <a:t>15/05/2017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08228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pPr/>
              <a:t>15/05/2017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54933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pPr/>
              <a:t>15/05/2017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70177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4B4A-C922-445D-B4D7-D561E525A333}" type="datetimeFigureOut">
              <a:rPr lang="en-GB" smtClean="0"/>
              <a:pPr/>
              <a:t>15/05/2017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A81D-DA94-4391-BEDF-DE872CCF14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7556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64B4A-C922-445D-B4D7-D561E525A333}" type="datetimeFigureOut">
              <a:rPr lang="en-GB" smtClean="0"/>
              <a:pPr/>
              <a:t>15/05/2017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4A81D-DA94-4391-BEDF-DE872CCF14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94817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600" b="1" u="sng" dirty="0">
                <a:solidFill>
                  <a:srgbClr val="FF0000"/>
                </a:solidFill>
              </a:rPr>
              <a:t>Who am I? </a:t>
            </a:r>
          </a:p>
        </p:txBody>
      </p:sp>
      <p:pic>
        <p:nvPicPr>
          <p:cNvPr id="4" name="Picture 2" descr="http://1.bp.blogspot.com/-gu9hrPP90Ws/URUeqF1B6fI/AAAAAAAAAzA/c8c5o7qodXs/s1600/83a61e759284e01c80d632c4d8b7143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44824"/>
            <a:ext cx="6207651" cy="47798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73536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1.bp.blogspot.com/-gu9hrPP90Ws/URUeqF1B6fI/AAAAAAAAAzA/c8c5o7qodXs/s1600/83a61e759284e01c80d632c4d8b7143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668"/>
            <a:ext cx="5458726" cy="42032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30secondrule.files.wordpress.com/2010/08/masksannoymou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476" y="2938360"/>
            <a:ext cx="5350397" cy="35501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24127" y="116632"/>
            <a:ext cx="325074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</a:rPr>
              <a:t>1. What does it mean to </a:t>
            </a:r>
            <a:r>
              <a:rPr lang="en-GB" sz="4400" b="1" dirty="0" smtClean="0">
                <a:solidFill>
                  <a:srgbClr val="FF0000"/>
                </a:solidFill>
              </a:rPr>
              <a:t>‘wear </a:t>
            </a:r>
            <a:r>
              <a:rPr lang="en-GB" sz="4400" b="1" dirty="0">
                <a:solidFill>
                  <a:srgbClr val="FF0000"/>
                </a:solidFill>
              </a:rPr>
              <a:t>a </a:t>
            </a:r>
            <a:r>
              <a:rPr lang="en-GB" sz="4400" b="1" dirty="0" smtClean="0">
                <a:solidFill>
                  <a:srgbClr val="FF0000"/>
                </a:solidFill>
              </a:rPr>
              <a:t>mask’?  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1028" y="4218888"/>
            <a:ext cx="37444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2. Why might people wear a mask?  </a:t>
            </a:r>
          </a:p>
        </p:txBody>
      </p:sp>
    </p:spTree>
    <p:extLst>
      <p:ext uri="{BB962C8B-B14F-4D97-AF65-F5344CB8AC3E}">
        <p14:creationId xmlns="" xmlns:p14="http://schemas.microsoft.com/office/powerpoint/2010/main" val="85012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9"/>
            <a:ext cx="8507288" cy="36724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sz="5100" b="1" dirty="0">
                <a:solidFill>
                  <a:srgbClr val="FF0000"/>
                </a:solidFill>
              </a:rPr>
              <a:t>1. What does it mean to “wear a mask”?</a:t>
            </a:r>
          </a:p>
          <a:p>
            <a:pPr marL="0" indent="0">
              <a:buNone/>
            </a:pPr>
            <a:r>
              <a:rPr lang="en-GB" sz="5100" dirty="0"/>
              <a:t>We say that someone is </a:t>
            </a:r>
            <a:r>
              <a:rPr lang="en-GB" sz="5100" dirty="0" smtClean="0"/>
              <a:t>‘wearing </a:t>
            </a:r>
            <a:r>
              <a:rPr lang="en-GB" sz="5100" dirty="0"/>
              <a:t>a </a:t>
            </a:r>
            <a:r>
              <a:rPr lang="en-GB" sz="5100" dirty="0" smtClean="0"/>
              <a:t>mask’ </a:t>
            </a:r>
            <a:r>
              <a:rPr lang="en-GB" sz="5100" dirty="0"/>
              <a:t>if they are hiding how they really feel or who they really are.  They are pretending to be someone other than their </a:t>
            </a:r>
            <a:r>
              <a:rPr lang="en-GB" sz="5100" smtClean="0"/>
              <a:t>true, authentic </a:t>
            </a:r>
            <a:r>
              <a:rPr lang="en-GB" sz="5100" dirty="0"/>
              <a:t>self).  </a:t>
            </a:r>
            <a:endParaRPr lang="en-GB" b="1" dirty="0">
              <a:solidFill>
                <a:srgbClr val="FF0000"/>
              </a:solidFill>
            </a:endParaRPr>
          </a:p>
          <a:p>
            <a:endParaRPr lang="en-GB" dirty="0"/>
          </a:p>
        </p:txBody>
      </p:sp>
      <p:pic>
        <p:nvPicPr>
          <p:cNvPr id="4098" name="Picture 2" descr="http://ilikebeingsickanddisabled.files.wordpress.com/2011/11/removing-mas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349" y="3804325"/>
            <a:ext cx="3200795" cy="29127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6584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147248" cy="64087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2. Why might people wear a mask? </a:t>
            </a:r>
          </a:p>
          <a:p>
            <a:r>
              <a:rPr lang="en-GB" sz="3600" b="1" dirty="0"/>
              <a:t>To fit in.</a:t>
            </a:r>
          </a:p>
          <a:p>
            <a:r>
              <a:rPr lang="en-GB" sz="3600" b="1" dirty="0"/>
              <a:t>Other people’s expectations of them.  </a:t>
            </a:r>
          </a:p>
          <a:p>
            <a:r>
              <a:rPr lang="en-GB" sz="3600" b="1" dirty="0"/>
              <a:t>To avoid getting bullied.</a:t>
            </a:r>
          </a:p>
          <a:p>
            <a:r>
              <a:rPr lang="en-GB" sz="3600" b="1" dirty="0"/>
              <a:t>To hide fear or feelings of being not good enough (low self-esteem).</a:t>
            </a:r>
          </a:p>
          <a:p>
            <a:r>
              <a:rPr lang="en-GB" sz="3600" b="1" dirty="0"/>
              <a:t>As a wall to stop them getting hurt again.  </a:t>
            </a:r>
          </a:p>
          <a:p>
            <a:r>
              <a:rPr lang="en-GB" sz="3600" b="1" dirty="0"/>
              <a:t>Habit.  </a:t>
            </a:r>
          </a:p>
          <a:p>
            <a:r>
              <a:rPr lang="en-GB" sz="3600" b="1" dirty="0"/>
              <a:t>Not sure of who we really are (our authentic self).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137922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How can we be more ourselves?  </a:t>
            </a:r>
            <a:br>
              <a:rPr lang="en-GB" b="1" dirty="0">
                <a:solidFill>
                  <a:srgbClr val="FF0000"/>
                </a:solidFill>
              </a:rPr>
            </a:br>
            <a:r>
              <a:rPr lang="en-GB" b="1" dirty="0">
                <a:solidFill>
                  <a:srgbClr val="FF0000"/>
                </a:solidFill>
              </a:rPr>
              <a:t>Removing the Masks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first step to removing a mask is to be aware of it.  </a:t>
            </a:r>
          </a:p>
          <a:p>
            <a:r>
              <a:rPr lang="en-GB" dirty="0"/>
              <a:t>To be aware of our masks we need to have the time and space to reflect on who we really are.</a:t>
            </a:r>
          </a:p>
          <a:p>
            <a:r>
              <a:rPr lang="en-GB" dirty="0"/>
              <a:t>How can I become more aware of the </a:t>
            </a:r>
            <a:r>
              <a:rPr lang="en-GB" dirty="0" smtClean="0"/>
              <a:t>‘real me’?  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262871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</TotalTime>
  <Words>192</Words>
  <Application>Microsoft Office PowerPoint</Application>
  <PresentationFormat>On-screen Show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Who am I? </vt:lpstr>
      <vt:lpstr>Slide 2</vt:lpstr>
      <vt:lpstr>Slide 3</vt:lpstr>
      <vt:lpstr>Slide 4</vt:lpstr>
      <vt:lpstr>How can we be more ourselves?   Removing the Masks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Owner</cp:lastModifiedBy>
  <cp:revision>26</cp:revision>
  <dcterms:created xsi:type="dcterms:W3CDTF">2014-06-24T10:32:48Z</dcterms:created>
  <dcterms:modified xsi:type="dcterms:W3CDTF">2017-05-15T13:21:14Z</dcterms:modified>
</cp:coreProperties>
</file>