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4A44C-F91C-49B3-A522-3DFC9D1E69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5F72B1-78F9-4D54-8873-48D462C973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05F23-42A2-4740-AC6F-EB64F775A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F3FA1-E113-4AF2-BAE7-70537BDCF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A73817-F3CC-4AE8-9695-B7A5CCFA6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784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AFAF8-4FE4-457D-B153-01F2309D9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FB6D6-9717-44A6-9FF9-D65360602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15B6B-228E-46D0-A3F3-F28335800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F3D5F-49F5-4628-B998-C4715ABD7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7FAF9-7D07-4270-8983-3616E418A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902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8E4D5-E560-40AA-9D83-4487DF4BE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653329-C571-4FA0-96D7-2187E507B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B420A0-AFDB-4E77-9EBD-28896914E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65A48-B51B-4471-953B-4C1F19125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8FD4D-A1FB-4AB2-B1BD-349AAEF74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225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D8F30-A1D4-4288-8AC0-68A5675E1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21447-7559-4BC8-A624-BAEF974A4A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AB9C44-D6AB-4231-A574-B5A77DFE12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5F7599-0955-49CB-8D36-79DBD00F3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ADE0D7-2F7D-4E1C-B518-5D14BDBED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2D6FF8-9BDF-4DD5-8821-47E29862F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581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6BDAD-16D3-4A2F-B6F8-C5F94145F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F31EBF-49C6-4A56-A9D1-048CB03BD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2F8C9A-A6A3-40CB-B17B-0A68231C36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F422F5-1A09-436B-ABFF-1008503C0D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93F310-0E88-4396-B2B4-9DFD6BCD1A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1493D4-84C6-4C9A-976B-5C036EDE0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394790-027E-4A75-B0D7-8B25630F7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39DD87-7926-439F-B421-B82AE0478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73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ADC76-D408-4D2B-A21A-9C297E148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31761F-A46D-42C3-B290-825A25245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EC053D-2EF6-4C7A-805B-8F5A3B3EE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5A1DCC-9167-482A-BD49-4E76C84C9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849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A95803-293C-449E-B8BA-5E1AB1CFB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4381CB-F469-4CA1-A374-E3C4BEF1D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0154DD-5123-496B-9AC2-41F4302CD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289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CB4FD-EB06-47AD-9CB6-4C010E0FA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D7F5B-E2C9-432E-B8C8-232F45F01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148DA-8419-46C8-8044-FA41FF534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2CCD2F-7799-4066-948B-15383AA9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3B7FE9-1C8B-4EE0-942F-D3B41050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FC49EB-2E3B-42B4-AB0C-EDAB12F26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951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65F7A-44B5-4445-83D6-F39A3D3B3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1C7DED-E57A-4D70-93B2-C527563DBF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302AD0-526E-4F3E-9290-1E1F923D6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374263-0F7C-4298-86D3-0D726CA90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290E87-B6E7-4906-A1F8-119DD4CB0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6719A4-C7CF-4A8B-B314-134BD0799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232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34551-4178-41D5-91FF-CE1594338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8E72A4-E1C4-4F9C-956F-B83DD8E0B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6DD3B-4F17-4F74-967A-6876D46E4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690CC-08A3-449B-A75B-A61271CB3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42E33-8074-477F-BF8F-4D0FF4062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008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838454-83AF-4001-AF8F-7DE7196EA9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09236A-8E2E-40C2-AA97-507C0CAE8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A7055-423F-4C01-A7F6-A01341EA0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B749D-8192-4F98-A4A6-7B7356EEA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9ECE6-411D-43F6-9427-1A885D858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442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08C45D-7923-44B9-BDEF-E733842CA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B53FE8-48B1-4D6D-B8EE-EC2B38F29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D40C4-CA03-4A2E-BDF9-15D1EE60C0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09F2E-6CF4-4F34-BD6A-03D705657C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0BCCA-D58F-4439-9639-DF6A3F4BEA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33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ockleystores.co.uk/product/arla-unsalted-butter-250g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VhTaPlUNXsg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46281-3C24-446F-A9A6-B723613A74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2045" y="2091430"/>
            <a:ext cx="8907910" cy="2675141"/>
          </a:xfrm>
        </p:spPr>
        <p:txBody>
          <a:bodyPr>
            <a:normAutofit/>
          </a:bodyPr>
          <a:lstStyle/>
          <a:p>
            <a:r>
              <a:rPr lang="en-GB" sz="17900" b="1" dirty="0">
                <a:solidFill>
                  <a:schemeClr val="accent1"/>
                </a:solidFill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1421077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cheeses on a cutting board&#10;&#10;Description automatically generated with low confidence">
            <a:extLst>
              <a:ext uri="{FF2B5EF4-FFF2-40B4-BE49-F238E27FC236}">
                <a16:creationId xmlns:a16="http://schemas.microsoft.com/office/drawing/2014/main" id="{8FD25A53-814D-718B-A4BC-A3053E0C8E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728" r="9083"/>
          <a:stretch/>
        </p:blipFill>
        <p:spPr>
          <a:xfrm>
            <a:off x="95862" y="375007"/>
            <a:ext cx="5447631" cy="6107987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A25F7-55FD-B53C-502C-EF6A15D2A5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9355" y="680663"/>
            <a:ext cx="6390526" cy="5440737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320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Betty </a:t>
            </a:r>
            <a:r>
              <a:rPr lang="en-GB" sz="3200" dirty="0" err="1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Botter</a:t>
            </a:r>
            <a:r>
              <a:rPr lang="en-GB" sz="320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 bought a bit of butter.</a:t>
            </a:r>
            <a:br>
              <a:rPr lang="en-GB" sz="320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320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The butter Betty </a:t>
            </a:r>
            <a:r>
              <a:rPr lang="en-GB" sz="3200" dirty="0" err="1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Botter</a:t>
            </a:r>
            <a:r>
              <a:rPr lang="en-GB" sz="320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 bought was a bit bitter</a:t>
            </a:r>
            <a:br>
              <a:rPr lang="en-GB" sz="320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320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And made her batter bitter.</a:t>
            </a:r>
            <a:br>
              <a:rPr lang="en-GB" sz="320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320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But a bit of better butter makes better batter.</a:t>
            </a:r>
            <a:br>
              <a:rPr lang="en-GB" sz="320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320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So, Betty </a:t>
            </a:r>
            <a:r>
              <a:rPr lang="en-GB" sz="3200" dirty="0" err="1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Botter</a:t>
            </a:r>
            <a:r>
              <a:rPr lang="en-GB" sz="320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 bought a bit of better butter,</a:t>
            </a:r>
            <a:br>
              <a:rPr lang="en-GB" sz="320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320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Making Betty </a:t>
            </a:r>
            <a:r>
              <a:rPr lang="en-GB" sz="3200" dirty="0" err="1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Botter’s</a:t>
            </a:r>
            <a:r>
              <a:rPr lang="en-GB" sz="320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 bitter batter better.</a:t>
            </a:r>
          </a:p>
        </p:txBody>
      </p:sp>
    </p:spTree>
    <p:extLst>
      <p:ext uri="{BB962C8B-B14F-4D97-AF65-F5344CB8AC3E}">
        <p14:creationId xmlns:p14="http://schemas.microsoft.com/office/powerpoint/2010/main" val="3978284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Picture 8" descr="Diagram, text&#10;&#10;Description automatically generated">
            <a:extLst>
              <a:ext uri="{FF2B5EF4-FFF2-40B4-BE49-F238E27FC236}">
                <a16:creationId xmlns:a16="http://schemas.microsoft.com/office/drawing/2014/main" id="{7F7A25B7-8C16-F990-1A7B-2601072058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4" b="1145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982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898A60D-6E12-0DC4-100C-20C68CB40E8C}"/>
              </a:ext>
            </a:extLst>
          </p:cNvPr>
          <p:cNvSpPr txBox="1"/>
          <p:nvPr/>
        </p:nvSpPr>
        <p:spPr>
          <a:xfrm>
            <a:off x="5755790" y="1778100"/>
            <a:ext cx="4768278" cy="3301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GB" sz="4800" dirty="0">
                <a:solidFill>
                  <a:schemeClr val="accent1"/>
                </a:solidFill>
              </a:rPr>
              <a:t>Sinful Caesar </a:t>
            </a:r>
          </a:p>
          <a:p>
            <a:pPr>
              <a:lnSpc>
                <a:spcPct val="110000"/>
              </a:lnSpc>
            </a:pPr>
            <a:r>
              <a:rPr lang="en-GB" sz="4800" dirty="0">
                <a:solidFill>
                  <a:schemeClr val="accent1"/>
                </a:solidFill>
              </a:rPr>
              <a:t>Sipped his snifter, </a:t>
            </a:r>
          </a:p>
          <a:p>
            <a:pPr>
              <a:lnSpc>
                <a:spcPct val="110000"/>
              </a:lnSpc>
            </a:pPr>
            <a:r>
              <a:rPr lang="en-GB" sz="4800" dirty="0">
                <a:solidFill>
                  <a:schemeClr val="accent1"/>
                </a:solidFill>
              </a:rPr>
              <a:t>Seized his knees </a:t>
            </a:r>
          </a:p>
          <a:p>
            <a:pPr>
              <a:lnSpc>
                <a:spcPct val="110000"/>
              </a:lnSpc>
            </a:pPr>
            <a:r>
              <a:rPr lang="en-GB" sz="4800" dirty="0">
                <a:solidFill>
                  <a:schemeClr val="accent1"/>
                </a:solidFill>
              </a:rPr>
              <a:t>And sneezed.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BDCCF9-C73D-297F-20C5-32E127B549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89" y="657000"/>
            <a:ext cx="5544000" cy="55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858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65907E-B8D0-0C78-F26C-3295234A0E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484135" y="3647326"/>
            <a:ext cx="5707865" cy="32106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560B2A-329E-47E6-B9CC-7E04152C4EB8}"/>
              </a:ext>
            </a:extLst>
          </p:cNvPr>
          <p:cNvSpPr txBox="1"/>
          <p:nvPr/>
        </p:nvSpPr>
        <p:spPr>
          <a:xfrm>
            <a:off x="408398" y="398441"/>
            <a:ext cx="6872935" cy="4706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10000"/>
              </a:lnSpc>
            </a:pPr>
            <a:r>
              <a:rPr lang="en-GB" sz="3200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GB" sz="3200" dirty="0">
                <a:solidFill>
                  <a:schemeClr val="accent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cheerful heart is good medicine, but a crushed spirit dries up the bones.’ </a:t>
            </a:r>
          </a:p>
          <a:p>
            <a:pPr marL="0" lvl="1" algn="r">
              <a:lnSpc>
                <a:spcPct val="110000"/>
              </a:lnSpc>
              <a:spcAft>
                <a:spcPts val="2400"/>
              </a:spcAft>
            </a:pPr>
            <a:r>
              <a:rPr lang="en-GB" sz="3200" i="1" dirty="0">
                <a:solidFill>
                  <a:schemeClr val="accent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Proverbs 17.22</a:t>
            </a:r>
            <a:endParaRPr lang="en-GB" sz="3200" i="1" dirty="0">
              <a:solidFill>
                <a:schemeClr val="accent1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>
              <a:lnSpc>
                <a:spcPct val="110000"/>
              </a:lnSpc>
            </a:pPr>
            <a:r>
              <a:rPr lang="en-GB" sz="3200" dirty="0">
                <a:solidFill>
                  <a:schemeClr val="accent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‘Our mouths were filled with laughter, our tongues with songs of joy . . . the Lord has done great things for us, and we are filled with joy.’</a:t>
            </a:r>
          </a:p>
          <a:p>
            <a:pPr marL="0" lvl="1" algn="r">
              <a:lnSpc>
                <a:spcPct val="110000"/>
              </a:lnSpc>
              <a:spcAft>
                <a:spcPts val="1200"/>
              </a:spcAft>
            </a:pPr>
            <a:r>
              <a:rPr lang="en-GB" sz="3200" i="1" dirty="0">
                <a:solidFill>
                  <a:schemeClr val="accent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Psalm 126.2–3</a:t>
            </a:r>
          </a:p>
        </p:txBody>
      </p:sp>
    </p:spTree>
    <p:extLst>
      <p:ext uri="{BB962C8B-B14F-4D97-AF65-F5344CB8AC3E}">
        <p14:creationId xmlns:p14="http://schemas.microsoft.com/office/powerpoint/2010/main" val="3031468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26550</TotalTime>
  <Words>123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Rebecca Parkinson</cp:lastModifiedBy>
  <cp:revision>17</cp:revision>
  <dcterms:created xsi:type="dcterms:W3CDTF">2018-07-09T09:48:40Z</dcterms:created>
  <dcterms:modified xsi:type="dcterms:W3CDTF">2022-09-09T15:35:41Z</dcterms:modified>
</cp:coreProperties>
</file>