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34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43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5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5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7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9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4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3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5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7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49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27" r:id="rId6"/>
    <p:sldLayoutId id="2147483732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5E0DF1-FFAC-DC65-6101-E7F95D283AC4}"/>
              </a:ext>
            </a:extLst>
          </p:cNvPr>
          <p:cNvSpPr txBox="1"/>
          <p:nvPr/>
        </p:nvSpPr>
        <p:spPr>
          <a:xfrm>
            <a:off x="4619735" y="699247"/>
            <a:ext cx="3196684" cy="3110753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latin typeface="+mj-lt"/>
                <a:ea typeface="+mj-ea"/>
                <a:cs typeface="+mj-cs"/>
              </a:rPr>
              <a:t>Bonfire Night </a:t>
            </a:r>
          </a:p>
        </p:txBody>
      </p:sp>
      <p:pic>
        <p:nvPicPr>
          <p:cNvPr id="1026" name="Picture 2" descr="Could Bonfire Night Be Harmful To Our Environment? - CheaperWaste">
            <a:extLst>
              <a:ext uri="{FF2B5EF4-FFF2-40B4-BE49-F238E27FC236}">
                <a16:creationId xmlns:a16="http://schemas.microsoft.com/office/drawing/2014/main" id="{7E5C95BC-95EA-9D25-8C05-7C9190ECF9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6" r="34001"/>
          <a:stretch/>
        </p:blipFill>
        <p:spPr bwMode="auto">
          <a:xfrm>
            <a:off x="20" y="10"/>
            <a:ext cx="4404098" cy="6857990"/>
          </a:xfrm>
          <a:custGeom>
            <a:avLst/>
            <a:gdLst/>
            <a:ahLst/>
            <a:cxnLst/>
            <a:rect l="l" t="t" r="r" b="b"/>
            <a:pathLst>
              <a:path w="4404118" h="6858000">
                <a:moveTo>
                  <a:pt x="2339583" y="0"/>
                </a:moveTo>
                <a:lnTo>
                  <a:pt x="2355830" y="61476"/>
                </a:lnTo>
                <a:cubicBezTo>
                  <a:pt x="2361586" y="83045"/>
                  <a:pt x="2368094" y="103971"/>
                  <a:pt x="2377524" y="122586"/>
                </a:cubicBezTo>
                <a:cubicBezTo>
                  <a:pt x="2392415" y="151907"/>
                  <a:pt x="2419460" y="173413"/>
                  <a:pt x="2444420" y="192440"/>
                </a:cubicBezTo>
                <a:cubicBezTo>
                  <a:pt x="2495529" y="231487"/>
                  <a:pt x="2527080" y="290106"/>
                  <a:pt x="2559207" y="349349"/>
                </a:cubicBezTo>
                <a:cubicBezTo>
                  <a:pt x="2571632" y="372606"/>
                  <a:pt x="2588563" y="392138"/>
                  <a:pt x="2602225" y="414481"/>
                </a:cubicBezTo>
                <a:cubicBezTo>
                  <a:pt x="2608496" y="424893"/>
                  <a:pt x="2614942" y="437236"/>
                  <a:pt x="2616684" y="450003"/>
                </a:cubicBezTo>
                <a:cubicBezTo>
                  <a:pt x="2622547" y="490034"/>
                  <a:pt x="2641148" y="514975"/>
                  <a:pt x="2669003" y="533869"/>
                </a:cubicBezTo>
                <a:cubicBezTo>
                  <a:pt x="2681901" y="542764"/>
                  <a:pt x="2691903" y="559689"/>
                  <a:pt x="2700535" y="575333"/>
                </a:cubicBezTo>
                <a:cubicBezTo>
                  <a:pt x="2729512" y="628690"/>
                  <a:pt x="2754821" y="684525"/>
                  <a:pt x="2807479" y="710990"/>
                </a:cubicBezTo>
                <a:cubicBezTo>
                  <a:pt x="2820500" y="717450"/>
                  <a:pt x="2830720" y="740669"/>
                  <a:pt x="2835001" y="758969"/>
                </a:cubicBezTo>
                <a:cubicBezTo>
                  <a:pt x="2842218" y="789390"/>
                  <a:pt x="2843647" y="820083"/>
                  <a:pt x="2870022" y="838495"/>
                </a:cubicBezTo>
                <a:cubicBezTo>
                  <a:pt x="2878885" y="844641"/>
                  <a:pt x="2881584" y="867894"/>
                  <a:pt x="2882402" y="884069"/>
                </a:cubicBezTo>
                <a:cubicBezTo>
                  <a:pt x="2885078" y="932638"/>
                  <a:pt x="2898165" y="960616"/>
                  <a:pt x="2936995" y="969072"/>
                </a:cubicBezTo>
                <a:cubicBezTo>
                  <a:pt x="3007357" y="984417"/>
                  <a:pt x="3043775" y="1046171"/>
                  <a:pt x="3076951" y="1112096"/>
                </a:cubicBezTo>
                <a:cubicBezTo>
                  <a:pt x="3100643" y="1158994"/>
                  <a:pt x="3117151" y="1211409"/>
                  <a:pt x="3141387" y="1257566"/>
                </a:cubicBezTo>
                <a:cubicBezTo>
                  <a:pt x="3153277" y="1279930"/>
                  <a:pt x="3173543" y="1297754"/>
                  <a:pt x="3193071" y="1311394"/>
                </a:cubicBezTo>
                <a:cubicBezTo>
                  <a:pt x="3224094" y="1332909"/>
                  <a:pt x="3241804" y="1362627"/>
                  <a:pt x="3250073" y="1405992"/>
                </a:cubicBezTo>
                <a:cubicBezTo>
                  <a:pt x="3257673" y="1446266"/>
                  <a:pt x="3273857" y="1483664"/>
                  <a:pt x="3283740" y="1523444"/>
                </a:cubicBezTo>
                <a:cubicBezTo>
                  <a:pt x="3293127" y="1560430"/>
                  <a:pt x="3298747" y="1599065"/>
                  <a:pt x="3306504" y="1636638"/>
                </a:cubicBezTo>
                <a:cubicBezTo>
                  <a:pt x="3311477" y="1661025"/>
                  <a:pt x="3314234" y="1687006"/>
                  <a:pt x="3323416" y="1708173"/>
                </a:cubicBezTo>
                <a:cubicBezTo>
                  <a:pt x="3340602" y="1747889"/>
                  <a:pt x="3341593" y="1786419"/>
                  <a:pt x="3330834" y="1831463"/>
                </a:cubicBezTo>
                <a:cubicBezTo>
                  <a:pt x="3323215" y="1863606"/>
                  <a:pt x="3323028" y="1899517"/>
                  <a:pt x="3325458" y="1932531"/>
                </a:cubicBezTo>
                <a:cubicBezTo>
                  <a:pt x="3328288" y="1972134"/>
                  <a:pt x="3328527" y="2009738"/>
                  <a:pt x="3320394" y="2050249"/>
                </a:cubicBezTo>
                <a:cubicBezTo>
                  <a:pt x="3309254" y="2105857"/>
                  <a:pt x="3314506" y="2159685"/>
                  <a:pt x="3338141" y="2210114"/>
                </a:cubicBezTo>
                <a:cubicBezTo>
                  <a:pt x="3363243" y="2264284"/>
                  <a:pt x="3384387" y="2321440"/>
                  <a:pt x="3404628" y="2378738"/>
                </a:cubicBezTo>
                <a:cubicBezTo>
                  <a:pt x="3410511" y="2395084"/>
                  <a:pt x="3411689" y="2418120"/>
                  <a:pt x="3407259" y="2435467"/>
                </a:cubicBezTo>
                <a:cubicBezTo>
                  <a:pt x="3392793" y="2491151"/>
                  <a:pt x="3380194" y="2549275"/>
                  <a:pt x="3356495" y="2599849"/>
                </a:cubicBezTo>
                <a:cubicBezTo>
                  <a:pt x="3320179" y="2677233"/>
                  <a:pt x="3293483" y="2755427"/>
                  <a:pt x="3294074" y="2842361"/>
                </a:cubicBezTo>
                <a:cubicBezTo>
                  <a:pt x="3294172" y="2865245"/>
                  <a:pt x="3302178" y="2890058"/>
                  <a:pt x="3312858" y="2908439"/>
                </a:cubicBezTo>
                <a:cubicBezTo>
                  <a:pt x="3331888" y="2941339"/>
                  <a:pt x="3348643" y="2973100"/>
                  <a:pt x="3351202" y="3016205"/>
                </a:cubicBezTo>
                <a:cubicBezTo>
                  <a:pt x="3353458" y="3055184"/>
                  <a:pt x="3399269" y="3091033"/>
                  <a:pt x="3438099" y="3085336"/>
                </a:cubicBezTo>
                <a:cubicBezTo>
                  <a:pt x="3481887" y="3078970"/>
                  <a:pt x="3514312" y="3095239"/>
                  <a:pt x="3539878" y="3136681"/>
                </a:cubicBezTo>
                <a:cubicBezTo>
                  <a:pt x="3550096" y="3153637"/>
                  <a:pt x="3567509" y="3163435"/>
                  <a:pt x="3579433" y="3179271"/>
                </a:cubicBezTo>
                <a:cubicBezTo>
                  <a:pt x="3589310" y="3192368"/>
                  <a:pt x="3599714" y="3207990"/>
                  <a:pt x="3603096" y="3224801"/>
                </a:cubicBezTo>
                <a:cubicBezTo>
                  <a:pt x="3609269" y="3254802"/>
                  <a:pt x="3620336" y="3275144"/>
                  <a:pt x="3643662" y="3288499"/>
                </a:cubicBezTo>
                <a:cubicBezTo>
                  <a:pt x="3677663" y="3307714"/>
                  <a:pt x="3709940" y="3331312"/>
                  <a:pt x="3743281" y="3352066"/>
                </a:cubicBezTo>
                <a:cubicBezTo>
                  <a:pt x="3762563" y="3364307"/>
                  <a:pt x="3771612" y="3383279"/>
                  <a:pt x="3773604" y="3409971"/>
                </a:cubicBezTo>
                <a:cubicBezTo>
                  <a:pt x="3774973" y="3425409"/>
                  <a:pt x="3774833" y="3445264"/>
                  <a:pt x="3782303" y="3455027"/>
                </a:cubicBezTo>
                <a:cubicBezTo>
                  <a:pt x="3823032" y="3508129"/>
                  <a:pt x="3817073" y="3575628"/>
                  <a:pt x="3816834" y="3641755"/>
                </a:cubicBezTo>
                <a:cubicBezTo>
                  <a:pt x="3816868" y="3649380"/>
                  <a:pt x="3816465" y="3656950"/>
                  <a:pt x="3815414" y="3664423"/>
                </a:cubicBezTo>
                <a:cubicBezTo>
                  <a:pt x="3801919" y="3755638"/>
                  <a:pt x="3815819" y="3842268"/>
                  <a:pt x="3831022" y="3929077"/>
                </a:cubicBezTo>
                <a:cubicBezTo>
                  <a:pt x="3835097" y="3951977"/>
                  <a:pt x="3833989" y="3977140"/>
                  <a:pt x="3833427" y="4001566"/>
                </a:cubicBezTo>
                <a:cubicBezTo>
                  <a:pt x="3832188" y="4065371"/>
                  <a:pt x="3821392" y="4131101"/>
                  <a:pt x="3844622" y="4190727"/>
                </a:cubicBezTo>
                <a:cubicBezTo>
                  <a:pt x="3862782" y="4237659"/>
                  <a:pt x="3887520" y="4278712"/>
                  <a:pt x="3928268" y="4300238"/>
                </a:cubicBezTo>
                <a:cubicBezTo>
                  <a:pt x="3955639" y="4314708"/>
                  <a:pt x="3971141" y="4338123"/>
                  <a:pt x="3977747" y="4374448"/>
                </a:cubicBezTo>
                <a:cubicBezTo>
                  <a:pt x="3983513" y="4405752"/>
                  <a:pt x="3995802" y="4434707"/>
                  <a:pt x="4003670" y="4465215"/>
                </a:cubicBezTo>
                <a:cubicBezTo>
                  <a:pt x="4007817" y="4481320"/>
                  <a:pt x="4013181" y="4499770"/>
                  <a:pt x="4010889" y="4516055"/>
                </a:cubicBezTo>
                <a:cubicBezTo>
                  <a:pt x="4004766" y="4559572"/>
                  <a:pt x="3997230" y="4603706"/>
                  <a:pt x="3985367" y="4645602"/>
                </a:cubicBezTo>
                <a:cubicBezTo>
                  <a:pt x="3979327" y="4666529"/>
                  <a:pt x="3964001" y="4685883"/>
                  <a:pt x="3949671" y="4701292"/>
                </a:cubicBezTo>
                <a:cubicBezTo>
                  <a:pt x="3934619" y="4717144"/>
                  <a:pt x="3926217" y="4732840"/>
                  <a:pt x="3934280" y="4754123"/>
                </a:cubicBezTo>
                <a:cubicBezTo>
                  <a:pt x="3954470" y="4807057"/>
                  <a:pt x="3975168" y="4859522"/>
                  <a:pt x="3997064" y="4911338"/>
                </a:cubicBezTo>
                <a:cubicBezTo>
                  <a:pt x="4000886" y="4920316"/>
                  <a:pt x="4011419" y="4925608"/>
                  <a:pt x="4019528" y="4930834"/>
                </a:cubicBezTo>
                <a:cubicBezTo>
                  <a:pt x="4057441" y="4955228"/>
                  <a:pt x="4096344" y="4977308"/>
                  <a:pt x="4133308" y="5003744"/>
                </a:cubicBezTo>
                <a:cubicBezTo>
                  <a:pt x="4145954" y="5012874"/>
                  <a:pt x="4153881" y="5031960"/>
                  <a:pt x="4163240" y="5047160"/>
                </a:cubicBezTo>
                <a:cubicBezTo>
                  <a:pt x="4166325" y="5051950"/>
                  <a:pt x="4165736" y="5060853"/>
                  <a:pt x="4169223" y="5064337"/>
                </a:cubicBezTo>
                <a:cubicBezTo>
                  <a:pt x="4201572" y="5095297"/>
                  <a:pt x="4199843" y="5142157"/>
                  <a:pt x="4206880" y="5186434"/>
                </a:cubicBezTo>
                <a:cubicBezTo>
                  <a:pt x="4212828" y="5224301"/>
                  <a:pt x="4215657" y="5263904"/>
                  <a:pt x="4222813" y="5299486"/>
                </a:cubicBezTo>
                <a:cubicBezTo>
                  <a:pt x="4234060" y="5354705"/>
                  <a:pt x="4242835" y="5405490"/>
                  <a:pt x="4235257" y="5464049"/>
                </a:cubicBezTo>
                <a:cubicBezTo>
                  <a:pt x="4232096" y="5488106"/>
                  <a:pt x="4247880" y="5518914"/>
                  <a:pt x="4261474" y="5540158"/>
                </a:cubicBezTo>
                <a:cubicBezTo>
                  <a:pt x="4287766" y="5581156"/>
                  <a:pt x="4293039" y="5623827"/>
                  <a:pt x="4280115" y="5674826"/>
                </a:cubicBezTo>
                <a:cubicBezTo>
                  <a:pt x="4275759" y="5691638"/>
                  <a:pt x="4279993" y="5711838"/>
                  <a:pt x="4282322" y="5729864"/>
                </a:cubicBezTo>
                <a:cubicBezTo>
                  <a:pt x="4284366" y="5746757"/>
                  <a:pt x="4288475" y="5763124"/>
                  <a:pt x="4293132" y="5778754"/>
                </a:cubicBezTo>
                <a:cubicBezTo>
                  <a:pt x="4298890" y="5797536"/>
                  <a:pt x="4302061" y="5820581"/>
                  <a:pt x="4313246" y="5832226"/>
                </a:cubicBezTo>
                <a:cubicBezTo>
                  <a:pt x="4348093" y="5868983"/>
                  <a:pt x="4358048" y="5922385"/>
                  <a:pt x="4360648" y="5971487"/>
                </a:cubicBezTo>
                <a:cubicBezTo>
                  <a:pt x="4364319" y="6036528"/>
                  <a:pt x="4361672" y="6107215"/>
                  <a:pt x="4321661" y="6165296"/>
                </a:cubicBezTo>
                <a:cubicBezTo>
                  <a:pt x="4297541" y="6200015"/>
                  <a:pt x="4287954" y="6235151"/>
                  <a:pt x="4306753" y="6277545"/>
                </a:cubicBezTo>
                <a:cubicBezTo>
                  <a:pt x="4319729" y="6306327"/>
                  <a:pt x="4304165" y="6357226"/>
                  <a:pt x="4281339" y="6379605"/>
                </a:cubicBezTo>
                <a:cubicBezTo>
                  <a:pt x="4273124" y="6387708"/>
                  <a:pt x="4264871" y="6396077"/>
                  <a:pt x="4251023" y="6409646"/>
                </a:cubicBezTo>
                <a:cubicBezTo>
                  <a:pt x="4300272" y="6444619"/>
                  <a:pt x="4296891" y="6503223"/>
                  <a:pt x="4299881" y="6560548"/>
                </a:cubicBezTo>
                <a:cubicBezTo>
                  <a:pt x="4301794" y="6595663"/>
                  <a:pt x="4327948" y="6607784"/>
                  <a:pt x="4352197" y="6617730"/>
                </a:cubicBezTo>
                <a:cubicBezTo>
                  <a:pt x="4395933" y="6635319"/>
                  <a:pt x="4412086" y="6665089"/>
                  <a:pt x="4400475" y="6720904"/>
                </a:cubicBezTo>
                <a:lnTo>
                  <a:pt x="4366138" y="6858000"/>
                </a:lnTo>
                <a:lnTo>
                  <a:pt x="0" y="6858000"/>
                </a:lnTo>
                <a:lnTo>
                  <a:pt x="1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 Inch Wedding Sparklers | Top Rated, Smokeless and a Great Value">
            <a:extLst>
              <a:ext uri="{FF2B5EF4-FFF2-40B4-BE49-F238E27FC236}">
                <a16:creationId xmlns:a16="http://schemas.microsoft.com/office/drawing/2014/main" id="{BF0F9927-E1AE-6BD5-EA04-790032872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8" r="22282"/>
          <a:stretch/>
        </p:blipFill>
        <p:spPr bwMode="auto">
          <a:xfrm>
            <a:off x="8298032" y="1"/>
            <a:ext cx="3893968" cy="6858000"/>
          </a:xfrm>
          <a:custGeom>
            <a:avLst/>
            <a:gdLst/>
            <a:ahLst/>
            <a:cxnLst/>
            <a:rect l="l" t="t" r="r" b="b"/>
            <a:pathLst>
              <a:path w="3893968" h="6858000">
                <a:moveTo>
                  <a:pt x="338369" y="0"/>
                </a:moveTo>
                <a:lnTo>
                  <a:pt x="3893968" y="0"/>
                </a:lnTo>
                <a:lnTo>
                  <a:pt x="3893968" y="6858000"/>
                </a:lnTo>
                <a:lnTo>
                  <a:pt x="1216671" y="6858000"/>
                </a:lnTo>
                <a:lnTo>
                  <a:pt x="1198416" y="6818459"/>
                </a:lnTo>
                <a:cubicBezTo>
                  <a:pt x="1190734" y="6803472"/>
                  <a:pt x="1187035" y="6786020"/>
                  <a:pt x="1183009" y="6769170"/>
                </a:cubicBezTo>
                <a:cubicBezTo>
                  <a:pt x="1172295" y="6725194"/>
                  <a:pt x="1169341" y="6678213"/>
                  <a:pt x="1138622" y="6641421"/>
                </a:cubicBezTo>
                <a:cubicBezTo>
                  <a:pt x="1114549" y="6612440"/>
                  <a:pt x="1085974" y="6588651"/>
                  <a:pt x="1047406" y="6581078"/>
                </a:cubicBezTo>
                <a:cubicBezTo>
                  <a:pt x="1021497" y="6575985"/>
                  <a:pt x="1004018" y="6562662"/>
                  <a:pt x="991710" y="6538917"/>
                </a:cubicBezTo>
                <a:cubicBezTo>
                  <a:pt x="981041" y="6518466"/>
                  <a:pt x="965269" y="6500777"/>
                  <a:pt x="952962" y="6481244"/>
                </a:cubicBezTo>
                <a:cubicBezTo>
                  <a:pt x="946472" y="6470931"/>
                  <a:pt x="938516" y="6459224"/>
                  <a:pt x="937458" y="6447652"/>
                </a:cubicBezTo>
                <a:cubicBezTo>
                  <a:pt x="934632" y="6416727"/>
                  <a:pt x="932894" y="6385131"/>
                  <a:pt x="935239" y="6354307"/>
                </a:cubicBezTo>
                <a:cubicBezTo>
                  <a:pt x="936511" y="6338889"/>
                  <a:pt x="945954" y="6322914"/>
                  <a:pt x="955280" y="6309818"/>
                </a:cubicBezTo>
                <a:cubicBezTo>
                  <a:pt x="965138" y="6296290"/>
                  <a:pt x="969377" y="6284043"/>
                  <a:pt x="958607" y="6270870"/>
                </a:cubicBezTo>
                <a:cubicBezTo>
                  <a:pt x="931703" y="6238132"/>
                  <a:pt x="904454" y="6205803"/>
                  <a:pt x="876308" y="6174132"/>
                </a:cubicBezTo>
                <a:cubicBezTo>
                  <a:pt x="871407" y="6168650"/>
                  <a:pt x="861488" y="6166879"/>
                  <a:pt x="853639" y="6164727"/>
                </a:cubicBezTo>
                <a:cubicBezTo>
                  <a:pt x="816950" y="6154686"/>
                  <a:pt x="779845" y="6146408"/>
                  <a:pt x="743586" y="6134801"/>
                </a:cubicBezTo>
                <a:cubicBezTo>
                  <a:pt x="731165" y="6130771"/>
                  <a:pt x="720915" y="6119081"/>
                  <a:pt x="710165" y="6110309"/>
                </a:cubicBezTo>
                <a:cubicBezTo>
                  <a:pt x="706663" y="6107567"/>
                  <a:pt x="705521" y="6101357"/>
                  <a:pt x="701917" y="6099584"/>
                </a:cubicBezTo>
                <a:cubicBezTo>
                  <a:pt x="668742" y="6084061"/>
                  <a:pt x="661569" y="6051619"/>
                  <a:pt x="647429" y="6022496"/>
                </a:cubicBezTo>
                <a:cubicBezTo>
                  <a:pt x="635396" y="5997577"/>
                  <a:pt x="625690" y="5970917"/>
                  <a:pt x="613055" y="5947779"/>
                </a:cubicBezTo>
                <a:cubicBezTo>
                  <a:pt x="593323" y="5911894"/>
                  <a:pt x="576507" y="5878614"/>
                  <a:pt x="572144" y="5837119"/>
                </a:cubicBezTo>
                <a:cubicBezTo>
                  <a:pt x="570393" y="5820061"/>
                  <a:pt x="551309" y="5801720"/>
                  <a:pt x="535849" y="5789550"/>
                </a:cubicBezTo>
                <a:cubicBezTo>
                  <a:pt x="505966" y="5766073"/>
                  <a:pt x="493620" y="5737740"/>
                  <a:pt x="495189" y="5700485"/>
                </a:cubicBezTo>
                <a:cubicBezTo>
                  <a:pt x="495787" y="5688187"/>
                  <a:pt x="488469" y="5675080"/>
                  <a:pt x="483167" y="5663132"/>
                </a:cubicBezTo>
                <a:cubicBezTo>
                  <a:pt x="478315" y="5651905"/>
                  <a:pt x="471809" y="5641405"/>
                  <a:pt x="464972" y="5631508"/>
                </a:cubicBezTo>
                <a:cubicBezTo>
                  <a:pt x="456621" y="5619645"/>
                  <a:pt x="449678" y="5604401"/>
                  <a:pt x="438035" y="5598387"/>
                </a:cubicBezTo>
                <a:cubicBezTo>
                  <a:pt x="401668" y="5579329"/>
                  <a:pt x="383369" y="5544462"/>
                  <a:pt x="372106" y="5511248"/>
                </a:cubicBezTo>
                <a:cubicBezTo>
                  <a:pt x="356996" y="5467291"/>
                  <a:pt x="346209" y="5418348"/>
                  <a:pt x="369471" y="5371457"/>
                </a:cubicBezTo>
                <a:cubicBezTo>
                  <a:pt x="383550" y="5343391"/>
                  <a:pt x="385210" y="5317603"/>
                  <a:pt x="361431" y="5291847"/>
                </a:cubicBezTo>
                <a:cubicBezTo>
                  <a:pt x="345107" y="5274398"/>
                  <a:pt x="348937" y="5236746"/>
                  <a:pt x="364192" y="5217372"/>
                </a:cubicBezTo>
                <a:cubicBezTo>
                  <a:pt x="369673" y="5210365"/>
                  <a:pt x="375137" y="5203170"/>
                  <a:pt x="384393" y="5191420"/>
                </a:cubicBezTo>
                <a:cubicBezTo>
                  <a:pt x="336126" y="5176127"/>
                  <a:pt x="328192" y="5135340"/>
                  <a:pt x="315081" y="5096554"/>
                </a:cubicBezTo>
                <a:cubicBezTo>
                  <a:pt x="306982" y="5072810"/>
                  <a:pt x="282541" y="5069113"/>
                  <a:pt x="260118" y="5066571"/>
                </a:cubicBezTo>
                <a:cubicBezTo>
                  <a:pt x="219739" y="5062225"/>
                  <a:pt x="200534" y="5044659"/>
                  <a:pt x="200101" y="5004334"/>
                </a:cubicBezTo>
                <a:cubicBezTo>
                  <a:pt x="199667" y="4959801"/>
                  <a:pt x="201887" y="4915027"/>
                  <a:pt x="205282" y="4870526"/>
                </a:cubicBezTo>
                <a:cubicBezTo>
                  <a:pt x="207493" y="4842394"/>
                  <a:pt x="216776" y="4816294"/>
                  <a:pt x="237135" y="4794155"/>
                </a:cubicBezTo>
                <a:cubicBezTo>
                  <a:pt x="256979" y="4772639"/>
                  <a:pt x="254096" y="4768311"/>
                  <a:pt x="234769" y="4747312"/>
                </a:cubicBezTo>
                <a:cubicBezTo>
                  <a:pt x="212248" y="4722779"/>
                  <a:pt x="191160" y="4697159"/>
                  <a:pt x="171312" y="4670469"/>
                </a:cubicBezTo>
                <a:cubicBezTo>
                  <a:pt x="164997" y="4662055"/>
                  <a:pt x="164007" y="4649137"/>
                  <a:pt x="161847" y="4638047"/>
                </a:cubicBezTo>
                <a:cubicBezTo>
                  <a:pt x="158025" y="4619266"/>
                  <a:pt x="152446" y="4600072"/>
                  <a:pt x="153024" y="4581273"/>
                </a:cubicBezTo>
                <a:cubicBezTo>
                  <a:pt x="153671" y="4563232"/>
                  <a:pt x="159836" y="4544876"/>
                  <a:pt x="166106" y="4527662"/>
                </a:cubicBezTo>
                <a:cubicBezTo>
                  <a:pt x="183711" y="4479566"/>
                  <a:pt x="206974" y="4434780"/>
                  <a:pt x="242952" y="4397249"/>
                </a:cubicBezTo>
                <a:cubicBezTo>
                  <a:pt x="247676" y="4392419"/>
                  <a:pt x="248776" y="4383519"/>
                  <a:pt x="249824" y="4376152"/>
                </a:cubicBezTo>
                <a:cubicBezTo>
                  <a:pt x="251596" y="4364130"/>
                  <a:pt x="253141" y="4351746"/>
                  <a:pt x="252430" y="4339758"/>
                </a:cubicBezTo>
                <a:cubicBezTo>
                  <a:pt x="249021" y="4281533"/>
                  <a:pt x="271420" y="4233574"/>
                  <a:pt x="310483" y="4192126"/>
                </a:cubicBezTo>
                <a:cubicBezTo>
                  <a:pt x="321638" y="4180203"/>
                  <a:pt x="322204" y="4171734"/>
                  <a:pt x="307088" y="4161254"/>
                </a:cubicBezTo>
                <a:cubicBezTo>
                  <a:pt x="289526" y="4149088"/>
                  <a:pt x="294190" y="4128957"/>
                  <a:pt x="296371" y="4110965"/>
                </a:cubicBezTo>
                <a:cubicBezTo>
                  <a:pt x="298501" y="4092407"/>
                  <a:pt x="300805" y="4073639"/>
                  <a:pt x="302936" y="4055080"/>
                </a:cubicBezTo>
                <a:cubicBezTo>
                  <a:pt x="304360" y="4041369"/>
                  <a:pt x="305423" y="4027880"/>
                  <a:pt x="307434" y="4014304"/>
                </a:cubicBezTo>
                <a:cubicBezTo>
                  <a:pt x="313711" y="3972028"/>
                  <a:pt x="307277" y="3935121"/>
                  <a:pt x="273285" y="3904367"/>
                </a:cubicBezTo>
                <a:cubicBezTo>
                  <a:pt x="247229" y="3880922"/>
                  <a:pt x="237210" y="3848744"/>
                  <a:pt x="241230" y="3813177"/>
                </a:cubicBezTo>
                <a:cubicBezTo>
                  <a:pt x="241779" y="3808726"/>
                  <a:pt x="245070" y="3802879"/>
                  <a:pt x="243276" y="3799981"/>
                </a:cubicBezTo>
                <a:cubicBezTo>
                  <a:pt x="216902" y="3756289"/>
                  <a:pt x="252672" y="3716481"/>
                  <a:pt x="251290" y="3674138"/>
                </a:cubicBezTo>
                <a:cubicBezTo>
                  <a:pt x="250727" y="3655443"/>
                  <a:pt x="263035" y="3635188"/>
                  <a:pt x="272701" y="3617470"/>
                </a:cubicBezTo>
                <a:cubicBezTo>
                  <a:pt x="285970" y="3593109"/>
                  <a:pt x="298896" y="3571267"/>
                  <a:pt x="289223" y="3540780"/>
                </a:cubicBezTo>
                <a:cubicBezTo>
                  <a:pt x="279361" y="3510308"/>
                  <a:pt x="289661" y="3480672"/>
                  <a:pt x="309536" y="3455326"/>
                </a:cubicBezTo>
                <a:cubicBezTo>
                  <a:pt x="324601" y="3435968"/>
                  <a:pt x="324333" y="3416286"/>
                  <a:pt x="317440" y="3393195"/>
                </a:cubicBezTo>
                <a:cubicBezTo>
                  <a:pt x="308872" y="3364327"/>
                  <a:pt x="305700" y="3333817"/>
                  <a:pt x="299375" y="3304362"/>
                </a:cubicBezTo>
                <a:cubicBezTo>
                  <a:pt x="298026" y="3297979"/>
                  <a:pt x="294625" y="3290066"/>
                  <a:pt x="289725" y="3286686"/>
                </a:cubicBezTo>
                <a:cubicBezTo>
                  <a:pt x="228943" y="3245373"/>
                  <a:pt x="222391" y="3179973"/>
                  <a:pt x="213841" y="3115712"/>
                </a:cubicBezTo>
                <a:cubicBezTo>
                  <a:pt x="208562" y="3076788"/>
                  <a:pt x="204974" y="3037516"/>
                  <a:pt x="202333" y="2998158"/>
                </a:cubicBezTo>
                <a:cubicBezTo>
                  <a:pt x="201311" y="2984859"/>
                  <a:pt x="203063" y="2970544"/>
                  <a:pt x="207679" y="2958260"/>
                </a:cubicBezTo>
                <a:cubicBezTo>
                  <a:pt x="217395" y="2932695"/>
                  <a:pt x="230888" y="2908699"/>
                  <a:pt x="240811" y="2883304"/>
                </a:cubicBezTo>
                <a:cubicBezTo>
                  <a:pt x="244723" y="2873766"/>
                  <a:pt x="243837" y="2861986"/>
                  <a:pt x="243624" y="2851292"/>
                </a:cubicBezTo>
                <a:cubicBezTo>
                  <a:pt x="243427" y="2832371"/>
                  <a:pt x="236967" y="2811919"/>
                  <a:pt x="242323" y="2795169"/>
                </a:cubicBezTo>
                <a:cubicBezTo>
                  <a:pt x="256133" y="2751630"/>
                  <a:pt x="248562" y="2712721"/>
                  <a:pt x="227468" y="2674477"/>
                </a:cubicBezTo>
                <a:cubicBezTo>
                  <a:pt x="197898" y="2620936"/>
                  <a:pt x="194974" y="2568022"/>
                  <a:pt x="229169" y="2515160"/>
                </a:cubicBezTo>
                <a:cubicBezTo>
                  <a:pt x="244595" y="2491368"/>
                  <a:pt x="234271" y="2470503"/>
                  <a:pt x="218516" y="2453005"/>
                </a:cubicBezTo>
                <a:cubicBezTo>
                  <a:pt x="200223" y="2432867"/>
                  <a:pt x="194125" y="2412190"/>
                  <a:pt x="203806" y="2386246"/>
                </a:cubicBezTo>
                <a:cubicBezTo>
                  <a:pt x="205960" y="2380500"/>
                  <a:pt x="203921" y="2372844"/>
                  <a:pt x="202383" y="2366479"/>
                </a:cubicBezTo>
                <a:cubicBezTo>
                  <a:pt x="194277" y="2330108"/>
                  <a:pt x="182927" y="2293842"/>
                  <a:pt x="213009" y="2260869"/>
                </a:cubicBezTo>
                <a:cubicBezTo>
                  <a:pt x="218923" y="2254397"/>
                  <a:pt x="220676" y="2244289"/>
                  <a:pt x="224312" y="2235920"/>
                </a:cubicBezTo>
                <a:cubicBezTo>
                  <a:pt x="239095" y="2200902"/>
                  <a:pt x="237508" y="2202386"/>
                  <a:pt x="213159" y="2174578"/>
                </a:cubicBezTo>
                <a:cubicBezTo>
                  <a:pt x="200355" y="2160060"/>
                  <a:pt x="186823" y="2139680"/>
                  <a:pt x="186125" y="2121572"/>
                </a:cubicBezTo>
                <a:cubicBezTo>
                  <a:pt x="181881" y="2012343"/>
                  <a:pt x="145114" y="1911445"/>
                  <a:pt x="109864" y="1810408"/>
                </a:cubicBezTo>
                <a:cubicBezTo>
                  <a:pt x="88103" y="1748120"/>
                  <a:pt x="81469" y="1685980"/>
                  <a:pt x="91769" y="1620762"/>
                </a:cubicBezTo>
                <a:cubicBezTo>
                  <a:pt x="99319" y="1573585"/>
                  <a:pt x="75980" y="1531718"/>
                  <a:pt x="58766" y="1489867"/>
                </a:cubicBezTo>
                <a:cubicBezTo>
                  <a:pt x="55296" y="1481193"/>
                  <a:pt x="44098" y="1473800"/>
                  <a:pt x="34747" y="1469871"/>
                </a:cubicBezTo>
                <a:cubicBezTo>
                  <a:pt x="1693" y="1455674"/>
                  <a:pt x="-5822" y="1427857"/>
                  <a:pt x="4009" y="1390995"/>
                </a:cubicBezTo>
                <a:cubicBezTo>
                  <a:pt x="11672" y="1361792"/>
                  <a:pt x="22973" y="1334742"/>
                  <a:pt x="45160" y="1309565"/>
                </a:cubicBezTo>
                <a:cubicBezTo>
                  <a:pt x="71154" y="1280027"/>
                  <a:pt x="101047" y="1249173"/>
                  <a:pt x="109185" y="1206343"/>
                </a:cubicBezTo>
                <a:cubicBezTo>
                  <a:pt x="112659" y="1187852"/>
                  <a:pt x="111997" y="1172227"/>
                  <a:pt x="104951" y="1153741"/>
                </a:cubicBezTo>
                <a:cubicBezTo>
                  <a:pt x="91344" y="1117871"/>
                  <a:pt x="80754" y="1081537"/>
                  <a:pt x="109281" y="1044112"/>
                </a:cubicBezTo>
                <a:cubicBezTo>
                  <a:pt x="125001" y="1023546"/>
                  <a:pt x="133854" y="996911"/>
                  <a:pt x="126699" y="966766"/>
                </a:cubicBezTo>
                <a:cubicBezTo>
                  <a:pt x="117713" y="929136"/>
                  <a:pt x="128390" y="893152"/>
                  <a:pt x="145915" y="858839"/>
                </a:cubicBezTo>
                <a:cubicBezTo>
                  <a:pt x="152256" y="846589"/>
                  <a:pt x="155129" y="831979"/>
                  <a:pt x="157503" y="818181"/>
                </a:cubicBezTo>
                <a:cubicBezTo>
                  <a:pt x="163007" y="786305"/>
                  <a:pt x="167546" y="754324"/>
                  <a:pt x="171498" y="722208"/>
                </a:cubicBezTo>
                <a:cubicBezTo>
                  <a:pt x="174831" y="695887"/>
                  <a:pt x="176631" y="669515"/>
                  <a:pt x="179187" y="643071"/>
                </a:cubicBezTo>
                <a:cubicBezTo>
                  <a:pt x="181898" y="614129"/>
                  <a:pt x="192167" y="590426"/>
                  <a:pt x="219739" y="576047"/>
                </a:cubicBezTo>
                <a:cubicBezTo>
                  <a:pt x="228499" y="571420"/>
                  <a:pt x="234877" y="561655"/>
                  <a:pt x="241807" y="553752"/>
                </a:cubicBezTo>
                <a:cubicBezTo>
                  <a:pt x="246840" y="548128"/>
                  <a:pt x="250390" y="540914"/>
                  <a:pt x="255648" y="535652"/>
                </a:cubicBezTo>
                <a:cubicBezTo>
                  <a:pt x="283353" y="508059"/>
                  <a:pt x="311279" y="480830"/>
                  <a:pt x="339002" y="453429"/>
                </a:cubicBezTo>
                <a:cubicBezTo>
                  <a:pt x="341623" y="450701"/>
                  <a:pt x="344794" y="447734"/>
                  <a:pt x="345828" y="444388"/>
                </a:cubicBezTo>
                <a:cubicBezTo>
                  <a:pt x="356625" y="409732"/>
                  <a:pt x="366629" y="374766"/>
                  <a:pt x="378222" y="340421"/>
                </a:cubicBezTo>
                <a:cubicBezTo>
                  <a:pt x="382751" y="327190"/>
                  <a:pt x="388574" y="313459"/>
                  <a:pt x="397572" y="303070"/>
                </a:cubicBezTo>
                <a:cubicBezTo>
                  <a:pt x="417983" y="279398"/>
                  <a:pt x="440464" y="257448"/>
                  <a:pt x="447297" y="225451"/>
                </a:cubicBezTo>
                <a:cubicBezTo>
                  <a:pt x="449308" y="216084"/>
                  <a:pt x="449839" y="205132"/>
                  <a:pt x="446575" y="196630"/>
                </a:cubicBezTo>
                <a:cubicBezTo>
                  <a:pt x="433090" y="162088"/>
                  <a:pt x="417206" y="128533"/>
                  <a:pt x="403168" y="94234"/>
                </a:cubicBezTo>
                <a:cubicBezTo>
                  <a:pt x="394482" y="72455"/>
                  <a:pt x="384657" y="52883"/>
                  <a:pt x="360144" y="44217"/>
                </a:cubicBezTo>
                <a:cubicBezTo>
                  <a:pt x="353229" y="41791"/>
                  <a:pt x="345238" y="33911"/>
                  <a:pt x="343268" y="2701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22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uy Fawkes / Useful Notes - TV Tropes">
            <a:extLst>
              <a:ext uri="{FF2B5EF4-FFF2-40B4-BE49-F238E27FC236}">
                <a16:creationId xmlns:a16="http://schemas.microsoft.com/office/drawing/2014/main" id="{EE92F0D6-679A-A4FB-2E16-DEC4535E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834305"/>
            <a:ext cx="3895345" cy="518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17EFF-FC15-10A0-EE3C-7CF1166F5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3128" y="2863850"/>
            <a:ext cx="4520139" cy="1130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/>
              <a:t>Guy Fawkes</a:t>
            </a:r>
          </a:p>
        </p:txBody>
      </p:sp>
    </p:spTree>
    <p:extLst>
      <p:ext uri="{BB962C8B-B14F-4D97-AF65-F5344CB8AC3E}">
        <p14:creationId xmlns:p14="http://schemas.microsoft.com/office/powerpoint/2010/main" val="2825031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Illustration showing Guy Fawkes (1570 - 1606), known as Guido Fawkes who  planned the failed Gunpowder Plot of 1605. He was born and educated in  York; his father died when Fawkes was">
            <a:extLst>
              <a:ext uri="{FF2B5EF4-FFF2-40B4-BE49-F238E27FC236}">
                <a16:creationId xmlns:a16="http://schemas.microsoft.com/office/drawing/2014/main" id="{ECF205AF-1980-6FAD-E454-7E11351B0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2" y="376927"/>
            <a:ext cx="5426764" cy="279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unpowder Plot | Coughton Court | National Trust">
            <a:extLst>
              <a:ext uri="{FF2B5EF4-FFF2-40B4-BE49-F238E27FC236}">
                <a16:creationId xmlns:a16="http://schemas.microsoft.com/office/drawing/2014/main" id="{1C9171C9-7380-5765-04F6-BD91384C6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1" y="3824271"/>
            <a:ext cx="5426764" cy="237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Rectangle 308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2" name="Rectangle 308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Rewind: The Gunpowder Plot - Cherwell">
            <a:extLst>
              <a:ext uri="{FF2B5EF4-FFF2-40B4-BE49-F238E27FC236}">
                <a16:creationId xmlns:a16="http://schemas.microsoft.com/office/drawing/2014/main" id="{EF51ED6B-16BD-78F1-3038-B0F7759F5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8034" y="1565863"/>
            <a:ext cx="5426764" cy="358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346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ly Trinity Parish Church">
            <a:extLst>
              <a:ext uri="{FF2B5EF4-FFF2-40B4-BE49-F238E27FC236}">
                <a16:creationId xmlns:a16="http://schemas.microsoft.com/office/drawing/2014/main" id="{9FC40A99-7A53-1422-793E-D6A5A7DA8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6213"/>
            <a:ext cx="9753600" cy="65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118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ast Present Guy Fawkes Effigies">
            <a:extLst>
              <a:ext uri="{FF2B5EF4-FFF2-40B4-BE49-F238E27FC236}">
                <a16:creationId xmlns:a16="http://schemas.microsoft.com/office/drawing/2014/main" id="{152CE0DB-D10E-2BC1-4943-2A6202237D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6" r="-1" b="15728"/>
          <a:stretch/>
        </p:blipFill>
        <p:spPr bwMode="auto">
          <a:xfrm>
            <a:off x="516884" y="507748"/>
            <a:ext cx="3743538" cy="320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ampfire cooking - easy camping food. Sussex camping and glamping.">
            <a:extLst>
              <a:ext uri="{FF2B5EF4-FFF2-40B4-BE49-F238E27FC236}">
                <a16:creationId xmlns:a16="http://schemas.microsoft.com/office/drawing/2014/main" id="{B0D6D854-FB1A-3271-51E1-8288470F4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3598" y="4011759"/>
            <a:ext cx="4136552" cy="256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y English class: Bonfire night: the story of Guy Fawkes">
            <a:extLst>
              <a:ext uri="{FF2B5EF4-FFF2-40B4-BE49-F238E27FC236}">
                <a16:creationId xmlns:a16="http://schemas.microsoft.com/office/drawing/2014/main" id="{66C10603-873F-993F-55F9-C1895C29F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0918"/>
          <a:stretch/>
        </p:blipFill>
        <p:spPr bwMode="auto">
          <a:xfrm>
            <a:off x="6997835" y="418823"/>
            <a:ext cx="3849129" cy="320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113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onfire Night: What is the story behind it and how will 2020 be different?  - CBBC Newsround">
            <a:extLst>
              <a:ext uri="{FF2B5EF4-FFF2-40B4-BE49-F238E27FC236}">
                <a16:creationId xmlns:a16="http://schemas.microsoft.com/office/drawing/2014/main" id="{22E96BD9-1EBC-3414-DBB1-BD0D5EC70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477674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Impact"/>
        <a:ea typeface=""/>
        <a:cs typeface=""/>
      </a:majorFont>
      <a:minorFont>
        <a:latin typeface="Arial Nova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4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Nova Cond</vt:lpstr>
      <vt:lpstr>Impact</vt:lpstr>
      <vt:lpstr>TornVTI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Rebecca Parkinson</cp:lastModifiedBy>
  <cp:revision>14</cp:revision>
  <dcterms:created xsi:type="dcterms:W3CDTF">2022-07-27T21:12:39Z</dcterms:created>
  <dcterms:modified xsi:type="dcterms:W3CDTF">2022-09-09T15:38:37Z</dcterms:modified>
</cp:coreProperties>
</file>