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7" r:id="rId2"/>
    <p:sldId id="258" r:id="rId3"/>
    <p:sldId id="259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047" autoAdjust="0"/>
    <p:restoredTop sz="94660"/>
  </p:normalViewPr>
  <p:slideViewPr>
    <p:cSldViewPr>
      <p:cViewPr varScale="1">
        <p:scale>
          <a:sx n="108" d="100"/>
          <a:sy n="108" d="100"/>
        </p:scale>
        <p:origin x="130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3359F-CCDC-463B-8661-B52A857CCABD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39086-37A6-4852-934C-6DC2F84F87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56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3E6-0803-4918-8438-50ACC068B477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92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69437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5962-0E91-4188-BDBD-0BB0FE48ADB1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488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30646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1598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05210-BEA2-4DD2-B183-DCD59262CAAA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22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FA9F-517A-44A7-8DA5-6182341561FE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117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60268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E889-0C1F-4E43-9C1D-E6F9A060ADF6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15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133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863289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0632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020150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147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7979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29888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38136-22AF-48D8-9FD6-7BD79122FDB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6191DFB-4E9D-4000-8604-91C4827AA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4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C02F48B-94D0-9F87-A6E4-53682B89CC1C}"/>
              </a:ext>
            </a:extLst>
          </p:cNvPr>
          <p:cNvSpPr txBox="1"/>
          <p:nvPr/>
        </p:nvSpPr>
        <p:spPr>
          <a:xfrm>
            <a:off x="1943100" y="2644170"/>
            <a:ext cx="52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accent1"/>
                </a:solidFill>
              </a:rPr>
              <a:t>Welcome</a:t>
            </a: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60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1981201" cy="7620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Assume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600201"/>
            <a:ext cx="6347714" cy="28194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To assume means to guess, believe, suppose, expect or think something before you know it to be true:</a:t>
            </a:r>
          </a:p>
          <a:p>
            <a:pPr marL="514800" indent="-5148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‘I guess you know how I’m feeling.’</a:t>
            </a:r>
          </a:p>
          <a:p>
            <a:pPr marL="514800" indent="-5148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‘I suppose you’d like a drink.’</a:t>
            </a:r>
          </a:p>
          <a:p>
            <a:pPr marL="514800" indent="-5148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‘I don’t think you’ll like this.’</a:t>
            </a:r>
          </a:p>
        </p:txBody>
      </p:sp>
    </p:spTree>
    <p:extLst>
      <p:ext uri="{BB962C8B-B14F-4D97-AF65-F5344CB8AC3E}">
        <p14:creationId xmlns:p14="http://schemas.microsoft.com/office/powerpoint/2010/main" val="4877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Some ways in which we might judge others . .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89"/>
            <a:ext cx="6347714" cy="4087811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Through their appearance, such as the way they look physically, the clothes they wear, their hairstyle and so on.</a:t>
            </a:r>
          </a:p>
          <a:p>
            <a:pPr marL="514350" indent="-51435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Through their voice, how they sound.</a:t>
            </a:r>
          </a:p>
          <a:p>
            <a:pPr marL="514350" indent="-51435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Where they live.</a:t>
            </a:r>
          </a:p>
          <a:p>
            <a:pPr marL="514350" indent="-51435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Who their friends are.</a:t>
            </a:r>
          </a:p>
          <a:p>
            <a:pPr marL="514350" indent="-51435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Through their actions or behaviour.</a:t>
            </a:r>
          </a:p>
        </p:txBody>
      </p:sp>
    </p:spTree>
    <p:extLst>
      <p:ext uri="{BB962C8B-B14F-4D97-AF65-F5344CB8AC3E}">
        <p14:creationId xmlns:p14="http://schemas.microsoft.com/office/powerpoint/2010/main" val="3917401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A1CE58E-C598-7791-EC51-506AE49472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987844CB-2F2B-C79E-2960-658BB315D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9660"/>
            <a:ext cx="4495800" cy="683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114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2971801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Summing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676400"/>
            <a:ext cx="6347714" cy="3505200"/>
          </a:xfrm>
        </p:spPr>
        <p:txBody>
          <a:bodyPr>
            <a:normAutofit/>
          </a:bodyPr>
          <a:lstStyle/>
          <a:p>
            <a:pPr marL="514800" indent="-5148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Let’s think before we judge a book by its cover. Let’s take time to get to know people and to try to understand them.</a:t>
            </a:r>
          </a:p>
          <a:p>
            <a:pPr marL="514800" indent="-5148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Let’s treat everyone as an individual with their own amazing personalities, characters and backgrounds.</a:t>
            </a:r>
          </a:p>
          <a:p>
            <a:pPr marL="514800" indent="-5148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Let’s remember that each of us is different but very special! :)</a:t>
            </a:r>
          </a:p>
        </p:txBody>
      </p:sp>
    </p:spTree>
    <p:extLst>
      <p:ext uri="{BB962C8B-B14F-4D97-AF65-F5344CB8AC3E}">
        <p14:creationId xmlns:p14="http://schemas.microsoft.com/office/powerpoint/2010/main" val="14797077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376</TotalTime>
  <Words>163</Words>
  <Application>Microsoft Office PowerPoint</Application>
  <PresentationFormat>On-screen Show (4:3)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Trebuchet MS</vt:lpstr>
      <vt:lpstr>Wingdings</vt:lpstr>
      <vt:lpstr>Wingdings 3</vt:lpstr>
      <vt:lpstr>Facet</vt:lpstr>
      <vt:lpstr>PowerPoint Presentation</vt:lpstr>
      <vt:lpstr>Assume</vt:lpstr>
      <vt:lpstr>Some ways in which we might judge others . . .</vt:lpstr>
      <vt:lpstr>PowerPoint Presentation</vt:lpstr>
      <vt:lpstr>Summing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Judge A Book By It’s Cover</dc:title>
  <dc:creator>spooky</dc:creator>
  <cp:lastModifiedBy>Rebecca Parkinson</cp:lastModifiedBy>
  <cp:revision>24</cp:revision>
  <dcterms:created xsi:type="dcterms:W3CDTF">2022-07-20T09:13:31Z</dcterms:created>
  <dcterms:modified xsi:type="dcterms:W3CDTF">2022-09-09T15:39:40Z</dcterms:modified>
</cp:coreProperties>
</file>