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66" r:id="rId2"/>
    <p:sldId id="260" r:id="rId3"/>
    <p:sldId id="261" r:id="rId4"/>
    <p:sldId id="267" r:id="rId5"/>
    <p:sldId id="263" r:id="rId6"/>
    <p:sldId id="257" r:id="rId7"/>
    <p:sldId id="264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12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76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14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59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8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11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4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23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808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32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5068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896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5859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691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460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62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05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8FB9BF7-89C7-71BC-81E2-CCAC714D1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5523" y="2358277"/>
            <a:ext cx="7060955" cy="214144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1500" b="1" dirty="0">
                <a:solidFill>
                  <a:schemeClr val="accent2">
                    <a:lumMod val="75000"/>
                  </a:schemeClr>
                </a:solidFill>
                <a:cs typeface="Calibri" panose="020F050202020403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278304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tch&#10;&#10;Description automatically generated">
            <a:extLst>
              <a:ext uri="{FF2B5EF4-FFF2-40B4-BE49-F238E27FC236}">
                <a16:creationId xmlns:a16="http://schemas.microsoft.com/office/drawing/2014/main" id="{B93687AF-7D5F-EEBA-4BEB-08917B0032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3" b="834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9B7BA41A-CB23-CCD3-9579-43A18BC85C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4" b="969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1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083C43-2FB4-78A5-349E-231A375396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8053E9E5-516B-68E3-E4C3-55D5E5ABCB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7" r="-2" b="-2"/>
          <a:stretch/>
        </p:blipFill>
        <p:spPr>
          <a:xfrm>
            <a:off x="643467" y="746662"/>
            <a:ext cx="5294716" cy="5364677"/>
          </a:xfrm>
          <a:prstGeom prst="rect">
            <a:avLst/>
          </a:prstGeom>
        </p:spPr>
      </p:pic>
      <p:pic>
        <p:nvPicPr>
          <p:cNvPr id="4" name="Picture 3" descr="A picture containing watch, indoor, compass&#10;&#10;Description automatically generated">
            <a:extLst>
              <a:ext uri="{FF2B5EF4-FFF2-40B4-BE49-F238E27FC236}">
                <a16:creationId xmlns:a16="http://schemas.microsoft.com/office/drawing/2014/main" id="{B1024A07-8D35-E986-49E3-7B1EBF288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294035"/>
            <a:ext cx="5294715" cy="426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80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watch&#10;&#10;Description automatically generated with medium confidence">
            <a:extLst>
              <a:ext uri="{FF2B5EF4-FFF2-40B4-BE49-F238E27FC236}">
                <a16:creationId xmlns:a16="http://schemas.microsoft.com/office/drawing/2014/main" id="{FC7C37D1-EF5C-4741-9CEF-BC56D86C7D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1" b="1893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Picture 7" descr="A person and perso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9E895811-976D-5630-A7C1-4393031F5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596" y="198045"/>
            <a:ext cx="2488003" cy="37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940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1E236FE-2A84-A83B-18FC-E9C8988509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4" b="140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2C40D3D-DAA5-5E9F-2C9A-D14C5F3A1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843895"/>
              </p:ext>
            </p:extLst>
          </p:nvPr>
        </p:nvGraphicFramePr>
        <p:xfrm>
          <a:off x="408619" y="311100"/>
          <a:ext cx="7355314" cy="3446487"/>
        </p:xfrm>
        <a:graphic>
          <a:graphicData uri="http://schemas.openxmlformats.org/drawingml/2006/table">
            <a:tbl>
              <a:tblPr/>
              <a:tblGrid>
                <a:gridCol w="7355314">
                  <a:extLst>
                    <a:ext uri="{9D8B030D-6E8A-4147-A177-3AD203B41FA5}">
                      <a16:colId xmlns:a16="http://schemas.microsoft.com/office/drawing/2014/main" val="897588478"/>
                    </a:ext>
                  </a:extLst>
                </a:gridCol>
              </a:tblGrid>
              <a:tr h="1130260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Doesn’t everything die at last, and too soon?</a:t>
                      </a:r>
                    </a:p>
                  </a:txBody>
                  <a:tcPr marL="167640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5267030"/>
                  </a:ext>
                </a:extLst>
              </a:tr>
              <a:tr h="916647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Tell me, what is it you plan to do</a:t>
                      </a:r>
                    </a:p>
                  </a:txBody>
                  <a:tcPr marL="167640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884370"/>
                  </a:ext>
                </a:extLst>
              </a:tr>
              <a:tr h="1130260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With your one wild and precious life?</a:t>
                      </a:r>
                    </a:p>
                  </a:txBody>
                  <a:tcPr marL="167640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148541"/>
                  </a:ext>
                </a:extLst>
              </a:tr>
            </a:tbl>
          </a:graphicData>
        </a:graphic>
      </p:graphicFrame>
      <p:pic>
        <p:nvPicPr>
          <p:cNvPr id="6" name="Picture 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26816E4D-CFC7-5299-4565-C2BEA6F8A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33" y="3757587"/>
            <a:ext cx="1584000" cy="176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158B07-0ACF-8A12-D8D7-DE61580DC895}"/>
              </a:ext>
            </a:extLst>
          </p:cNvPr>
          <p:cNvSpPr txBox="1"/>
          <p:nvPr/>
        </p:nvSpPr>
        <p:spPr>
          <a:xfrm>
            <a:off x="3484399" y="3757587"/>
            <a:ext cx="4076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From ‘The summer day’ by Mary Oliver</a:t>
            </a:r>
            <a:endParaRPr lang="en-GB" sz="2800" b="0" i="1" u="none" strike="noStrike" dirty="0">
              <a:solidFill>
                <a:schemeClr val="accent2">
                  <a:lumMod val="75000"/>
                </a:schemeClr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304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46749A9-8211-4520-A8C9-FA5A561FB20B}"/>
              </a:ext>
            </a:extLst>
          </p:cNvPr>
          <p:cNvSpPr txBox="1"/>
          <p:nvPr/>
        </p:nvSpPr>
        <p:spPr>
          <a:xfrm>
            <a:off x="5323295" y="6165487"/>
            <a:ext cx="2703339" cy="410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200" b="0" i="1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Ecclesiastes 3.1–8</a:t>
            </a:r>
            <a:endParaRPr lang="en-US" sz="2200" i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94E74B-5CA9-409B-9FF7-5B443CD6C80D}"/>
              </a:ext>
            </a:extLst>
          </p:cNvPr>
          <p:cNvSpPr txBox="1"/>
          <p:nvPr/>
        </p:nvSpPr>
        <p:spPr>
          <a:xfrm>
            <a:off x="194733" y="142876"/>
            <a:ext cx="7492999" cy="6022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There is a time for everything,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and a season for every activity under heaven: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be born and a time to die,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plant and a time to uproot,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kill and a time to heal,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tear down and a time to build,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weep and a time to laugh,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mourn and a time to dance,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scatter stones and a time to gather them,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embrace and a time to refrain,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search and a time to give up,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keep and a time to throw away,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tear and a time to mend,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be silent and a time to speak,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to love and a time to hate,</a:t>
            </a:r>
            <a:b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200" dirty="0"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time for war and a time for peace.</a:t>
            </a:r>
          </a:p>
        </p:txBody>
      </p:sp>
    </p:spTree>
    <p:extLst>
      <p:ext uri="{BB962C8B-B14F-4D97-AF65-F5344CB8AC3E}">
        <p14:creationId xmlns:p14="http://schemas.microsoft.com/office/powerpoint/2010/main" val="373432869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24140</TotalTime>
  <Words>218</Words>
  <Application>Microsoft Office PowerPoint</Application>
  <PresentationFormat>Widescreen</PresentationFormat>
  <Paragraphs>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15</cp:revision>
  <dcterms:created xsi:type="dcterms:W3CDTF">2018-07-09T09:48:40Z</dcterms:created>
  <dcterms:modified xsi:type="dcterms:W3CDTF">2022-09-09T15:40:03Z</dcterms:modified>
</cp:coreProperties>
</file>