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45F8-F969-468E-9801-4FBB35FE6F33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0A883-ED4F-40FD-94B5-FDC50EE9B0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45F8-F969-468E-9801-4FBB35FE6F33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0A883-ED4F-40FD-94B5-FDC50EE9B0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45F8-F969-468E-9801-4FBB35FE6F33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0A883-ED4F-40FD-94B5-FDC50EE9B0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45F8-F969-468E-9801-4FBB35FE6F33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0A883-ED4F-40FD-94B5-FDC50EE9B0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45F8-F969-468E-9801-4FBB35FE6F33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0A883-ED4F-40FD-94B5-FDC50EE9B0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45F8-F969-468E-9801-4FBB35FE6F33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0A883-ED4F-40FD-94B5-FDC50EE9B0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45F8-F969-468E-9801-4FBB35FE6F33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0A883-ED4F-40FD-94B5-FDC50EE9B0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45F8-F969-468E-9801-4FBB35FE6F33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0A883-ED4F-40FD-94B5-FDC50EE9B0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45F8-F969-468E-9801-4FBB35FE6F33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0A883-ED4F-40FD-94B5-FDC50EE9B0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45F8-F969-468E-9801-4FBB35FE6F33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0A883-ED4F-40FD-94B5-FDC50EE9B0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45F8-F969-468E-9801-4FBB35FE6F33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0A883-ED4F-40FD-94B5-FDC50EE9B0E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845F8-F969-468E-9801-4FBB35FE6F33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0A883-ED4F-40FD-94B5-FDC50EE9B0E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Flag of Scotland -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515" y="800708"/>
            <a:ext cx="8760970" cy="525658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cdn.britannica.com/25/4825-004-F1975B92/Flag-United-Kingd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8640960" cy="432048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 descr="natural-bridge-picture-id115075319 (612×368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140968"/>
            <a:ext cx="5829300" cy="3505200"/>
          </a:xfrm>
          <a:prstGeom prst="rect">
            <a:avLst/>
          </a:prstGeom>
          <a:noFill/>
        </p:spPr>
      </p:pic>
      <p:pic>
        <p:nvPicPr>
          <p:cNvPr id="15366" name="Picture 6" descr="Log bridge - Wikiped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4176464" cy="3386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270 Bridge Abutments Stock Photos and Images - 123R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484" y="1088740"/>
            <a:ext cx="8325032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upload.wikimedia.org/wikipedia/commons/thumb/9/92/Iron_Bridge_east_side_in_February_2019_%28cropped%29.jpg/1200px-Iron_Bridge_east_side_in_February_2019_%28cropped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980728"/>
            <a:ext cx="8640959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See the source image">
            <a:extLst>
              <a:ext uri="{FF2B5EF4-FFF2-40B4-BE49-F238E27FC236}">
                <a16:creationId xmlns:a16="http://schemas.microsoft.com/office/drawing/2014/main" id="{9265D685-FA9C-8AC7-A86A-2FA74DC4C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00" y="493594"/>
            <a:ext cx="8820000" cy="587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LI329.masterpiece_forth_bridge.GettyImages144639521.jpg (2222×151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30403"/>
            <a:ext cx="8496944" cy="57971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Owmer</dc:creator>
  <cp:lastModifiedBy>Rebecca Parkinson</cp:lastModifiedBy>
  <cp:revision>8</cp:revision>
  <dcterms:created xsi:type="dcterms:W3CDTF">2022-08-11T13:02:48Z</dcterms:created>
  <dcterms:modified xsi:type="dcterms:W3CDTF">2022-09-09T15:41:19Z</dcterms:modified>
</cp:coreProperties>
</file>