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7" r:id="rId3"/>
    <p:sldId id="266" r:id="rId4"/>
    <p:sldId id="264" r:id="rId5"/>
    <p:sldId id="265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642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10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20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185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44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06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24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55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91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733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27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3759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726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793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287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543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27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46376BB-E155-4EDA-9E50-BC229AC2071E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74E5C-5D1C-4AB5-BBE1-DC063CD72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385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aurence Binyon | Poetry Foundation">
            <a:extLst>
              <a:ext uri="{FF2B5EF4-FFF2-40B4-BE49-F238E27FC236}">
                <a16:creationId xmlns:a16="http://schemas.microsoft.com/office/drawing/2014/main" id="{C5D8351C-F11B-2B61-CB5A-3C5E51101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295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7E52FE-98B5-EAD2-4374-433E3E23509D}"/>
              </a:ext>
            </a:extLst>
          </p:cNvPr>
          <p:cNvSpPr txBox="1"/>
          <p:nvPr/>
        </p:nvSpPr>
        <p:spPr>
          <a:xfrm>
            <a:off x="352926" y="105013"/>
            <a:ext cx="11486148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For the Fallen</a:t>
            </a:r>
            <a:br>
              <a:rPr lang="en-GB" sz="3000" dirty="0"/>
            </a:br>
            <a:endParaRPr lang="en-GB" sz="1200" dirty="0"/>
          </a:p>
          <a:p>
            <a:pPr algn="l"/>
            <a:r>
              <a:rPr lang="en-GB" sz="2700" b="0" i="0" dirty="0">
                <a:effectLst/>
              </a:rPr>
              <a:t>With proud thanksgiving, a mother for her children,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England mourns for her dead across the sea.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Flesh of her flesh they were, spirit of her spirit,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Fallen in the cause of the free.</a:t>
            </a:r>
          </a:p>
          <a:p>
            <a:pPr algn="l"/>
            <a:endParaRPr lang="en-GB" sz="2700" dirty="0"/>
          </a:p>
          <a:p>
            <a:pPr algn="l"/>
            <a:r>
              <a:rPr lang="en-GB" sz="2700" b="0" i="0" dirty="0">
                <a:effectLst/>
              </a:rPr>
              <a:t>Solemn the drums thrill: Death august and royal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Sings sorrow up into immortal spheres.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There is music in the midst of desolation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And a glory that shines upon our tears.</a:t>
            </a:r>
          </a:p>
          <a:p>
            <a:pPr algn="l"/>
            <a:endParaRPr lang="en-GB" sz="2700" dirty="0"/>
          </a:p>
          <a:p>
            <a:pPr algn="l"/>
            <a:r>
              <a:rPr lang="en-GB" sz="2700" b="0" i="0" dirty="0">
                <a:effectLst/>
              </a:rPr>
              <a:t>They went with songs to the battle, they were young,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Straight of limb, true of eye, steady and aglow.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They were staunch to the end against odds uncounted;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They fell with their faces to the foe.</a:t>
            </a:r>
          </a:p>
        </p:txBody>
      </p:sp>
    </p:spTree>
    <p:extLst>
      <p:ext uri="{BB962C8B-B14F-4D97-AF65-F5344CB8AC3E}">
        <p14:creationId xmlns:p14="http://schemas.microsoft.com/office/powerpoint/2010/main" val="196408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980E0D-4AFE-6E6B-12FB-705C9AC97EF4}"/>
              </a:ext>
            </a:extLst>
          </p:cNvPr>
          <p:cNvSpPr txBox="1"/>
          <p:nvPr/>
        </p:nvSpPr>
        <p:spPr>
          <a:xfrm>
            <a:off x="280737" y="1203650"/>
            <a:ext cx="11630526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700" b="0" i="0" dirty="0">
                <a:effectLst/>
              </a:rPr>
              <a:t>They shall grow not old, as we that are left grow old: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Age shall not weary them, nor the years condemn.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At the going down of the sun and in the morning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We will remember them.</a:t>
            </a:r>
            <a:br>
              <a:rPr lang="en-GB" sz="2700" b="0" i="0" dirty="0">
                <a:effectLst/>
              </a:rPr>
            </a:br>
            <a:endParaRPr lang="en-GB" sz="2700" dirty="0"/>
          </a:p>
          <a:p>
            <a:pPr algn="l"/>
            <a:r>
              <a:rPr lang="en-GB" sz="2700" b="0" i="0" dirty="0">
                <a:effectLst/>
              </a:rPr>
              <a:t>They mingle not with their laughing comrades again;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They sit no more at familiar tables of home;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They have no lot in our labour of the day-time;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They sleep beyond England's foam.</a:t>
            </a: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1978012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980E0D-4AFE-6E6B-12FB-705C9AC97EF4}"/>
              </a:ext>
            </a:extLst>
          </p:cNvPr>
          <p:cNvSpPr txBox="1"/>
          <p:nvPr/>
        </p:nvSpPr>
        <p:spPr>
          <a:xfrm>
            <a:off x="280737" y="1231640"/>
            <a:ext cx="11630526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700" b="0" i="0" dirty="0">
                <a:effectLst/>
              </a:rPr>
              <a:t>But where our desires are and our hopes profound,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Felt as a well-spring that is hidden from sight,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To the innermost heart of their own land they are known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As the stars are known to the Night;</a:t>
            </a:r>
            <a:br>
              <a:rPr lang="en-GB" sz="2700" b="0" i="0" dirty="0">
                <a:effectLst/>
              </a:rPr>
            </a:br>
            <a:endParaRPr lang="en-GB" sz="2700" dirty="0"/>
          </a:p>
          <a:p>
            <a:pPr algn="l"/>
            <a:r>
              <a:rPr lang="en-GB" sz="2700" b="0" i="0" dirty="0">
                <a:effectLst/>
              </a:rPr>
              <a:t>As the stars that shall be bright when we are dust,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Moving in marches upon the heavenly plain,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As the stars that are starry in the time of our darkness,</a:t>
            </a:r>
            <a:br>
              <a:rPr lang="en-GB" sz="2700" b="0" i="0" dirty="0">
                <a:effectLst/>
              </a:rPr>
            </a:br>
            <a:r>
              <a:rPr lang="en-GB" sz="2700" b="0" i="0" dirty="0">
                <a:effectLst/>
              </a:rPr>
              <a:t>To the end, to the end, they remain.</a:t>
            </a:r>
          </a:p>
          <a:p>
            <a:pPr algn="l"/>
            <a:endParaRPr lang="en-GB" sz="2700" dirty="0"/>
          </a:p>
          <a:p>
            <a:pPr algn="r"/>
            <a:r>
              <a:rPr lang="en-GB" sz="2700" b="0" i="1" dirty="0">
                <a:effectLst/>
              </a:rPr>
              <a:t>Laurence </a:t>
            </a:r>
            <a:r>
              <a:rPr lang="en-GB" sz="2700" b="0" i="1" dirty="0" err="1">
                <a:effectLst/>
              </a:rPr>
              <a:t>Binyon</a:t>
            </a:r>
            <a:endParaRPr lang="en-GB" sz="2700" b="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40000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82105E-B546-9C8E-EFD8-075B5E1B4768}"/>
              </a:ext>
            </a:extLst>
          </p:cNvPr>
          <p:cNvSpPr txBox="1"/>
          <p:nvPr/>
        </p:nvSpPr>
        <p:spPr>
          <a:xfrm>
            <a:off x="181948" y="1774381"/>
            <a:ext cx="11828105" cy="3309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600" b="0" i="0" dirty="0">
                <a:effectLst/>
              </a:rPr>
              <a:t>They shall grow not old, as we that are left grow old:</a:t>
            </a:r>
            <a:br>
              <a:rPr lang="en-GB" sz="3600" b="0" i="0" dirty="0">
                <a:effectLst/>
              </a:rPr>
            </a:br>
            <a:r>
              <a:rPr lang="en-GB" sz="3600" b="0" i="0" dirty="0">
                <a:effectLst/>
              </a:rPr>
              <a:t>Age shall not weary them, nor the years condemn.</a:t>
            </a:r>
            <a:br>
              <a:rPr lang="en-GB" sz="3600" b="0" i="0" dirty="0">
                <a:effectLst/>
              </a:rPr>
            </a:br>
            <a:r>
              <a:rPr lang="en-GB" sz="3600" b="0" i="0" dirty="0">
                <a:effectLst/>
              </a:rPr>
              <a:t>At the going down of the sun and in the morning</a:t>
            </a:r>
            <a:br>
              <a:rPr lang="en-GB" sz="3600" b="0" i="0" dirty="0">
                <a:effectLst/>
              </a:rPr>
            </a:br>
            <a:r>
              <a:rPr lang="en-GB" sz="3600" b="1" dirty="0">
                <a:solidFill>
                  <a:srgbClr val="FF0000"/>
                </a:solidFill>
              </a:rPr>
              <a:t>We will remember them.</a:t>
            </a:r>
            <a:endParaRPr lang="en-GB" sz="36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98596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e will remember them | MilitaryImages.Net">
            <a:extLst>
              <a:ext uri="{FF2B5EF4-FFF2-40B4-BE49-F238E27FC236}">
                <a16:creationId xmlns:a16="http://schemas.microsoft.com/office/drawing/2014/main" id="{76E2AC33-73FD-F0DD-1120-CFB8CFECC9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5" b="106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2398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87</TotalTime>
  <Words>349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3</cp:revision>
  <dcterms:created xsi:type="dcterms:W3CDTF">2022-08-15T20:21:30Z</dcterms:created>
  <dcterms:modified xsi:type="dcterms:W3CDTF">2022-09-09T15:34:55Z</dcterms:modified>
</cp:coreProperties>
</file>