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3" r:id="rId3"/>
    <p:sldId id="257" r:id="rId4"/>
    <p:sldId id="258" r:id="rId5"/>
    <p:sldId id="259" r:id="rId6"/>
    <p:sldId id="260" r:id="rId7"/>
    <p:sldId id="262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1" d="100"/>
          <a:sy n="41" d="100"/>
        </p:scale>
        <p:origin x="66" y="16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5E965-4362-5933-28AB-17F4E42C32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D8C971-D5EB-E6EB-5779-C939556630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02364-9F35-62BA-E858-C7A5F66F9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27220-E433-7C36-B221-C7C20C142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C93DD-0FCC-3CF5-1EE5-401A1D225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507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04DDD-D684-5519-D4F2-5E34CAD2E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33961-AD20-92F2-0374-CC171009D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6A30A-4B33-4CBE-B604-6DCD65DD3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6373F-662C-4173-1DC3-1B012E91F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279C8-9D03-0750-5132-E469A52CF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479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766C0-ECDB-AF30-B8EC-1CCE9F571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4B5140-C28E-60AA-07F2-608045F91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EBFD9-1B48-3122-F5B1-C9E63DC7C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6273C-D897-CAF8-FF96-77E6DE3BD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AB374-5D23-15CE-3EBC-313BF9EA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29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7D87A-AFA4-5D59-9814-9A34E8585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C16A-0798-F545-8457-63DE405BAB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2C947C-C33B-3172-D55E-C4CF97780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D1B1FB-0AD1-BEE9-9106-6F72E2FE1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4184C-8B09-F6D8-F881-C3A9F78DB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341881-5F79-0C55-CE10-696CF6868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945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EBCAF-6A7F-831F-1622-DA51AAB65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6869E3-B303-F034-8E61-3CF45E39A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9E0E1C-A2B9-573C-3E9B-35E80B86E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2C5B6A-C25E-9CA5-FA8A-20AFF65267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8FF470-38E1-874D-8BF6-95EAA661BE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10DE4-56EC-B373-6EBA-DC7AE8A30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4AA2B0-899B-56F3-2766-900CC0C8D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BA1530-4947-4406-2DCA-41021CE92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552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A2BD2-2710-BF50-B80C-4EA4DC11E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D3EF2E-5B84-8805-19A8-6939F21C6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A03CED-7D59-82B4-E7E3-18193D510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931F10-0483-FA93-8413-DF779A574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627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329D46-0383-C9FF-1ED6-BA4A5D464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BF959F-BD38-F0A7-C3CD-08926CCF1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47553F-3A62-79A5-B78B-D7E724723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426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8A8E6-83E9-0B69-3640-D262CE8CE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47C68-94DA-AF7D-97DF-0E81BD874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81FAE-2F7A-C6BF-271E-4199AB8B50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C38695-93E5-8E0E-437E-B02624C66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FC00EF-BD94-719C-91BB-67DBD2B14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CACF9-DC57-325A-640B-02B0B8B5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940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D7BD1-2137-2553-D563-4A4059B5F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C07468-0CD7-4644-6BEB-B3F6551829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1DF68-467A-E0DF-24E0-EA51F6275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EE853-12C6-6ED6-E756-27A63AA02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A982A-8EA8-B03B-A25E-DE04115C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DA39AF-B342-2864-5825-6BE46F487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186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DEC40-0FAA-E224-0621-304C12C72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F678FC-84DC-4FEC-F436-7C7B47F6D7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1B4C6-138B-0C98-4DAD-C873364EC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B309D-BA7D-133F-2B52-D70B21CDF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B4734-26B9-C48D-0D39-840CF71CC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267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5119FE-4D67-1298-60FD-936C78A6A9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BC0893-17FC-8546-8AF5-BFADE7A6A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24025-18E0-334A-4E26-972AFA5F7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CB38B-DEA0-D646-212D-674F3502C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CB10F-4387-82F3-EBBB-303E42972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319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17D82-530C-BFD2-9B32-48B7889B3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D14D9-4CC8-C162-52D2-AFCB0394C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E8F8C-0C1C-DC5C-B82A-E037A835E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B666C-2F09-3634-C693-E3295C220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40504-0DC7-20A8-34D8-07073C6585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11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360A17-9813-1E39-5E05-636CE005F964}"/>
              </a:ext>
            </a:extLst>
          </p:cNvPr>
          <p:cNvSpPr txBox="1"/>
          <p:nvPr/>
        </p:nvSpPr>
        <p:spPr>
          <a:xfrm>
            <a:off x="2391507" y="799688"/>
            <a:ext cx="740898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i="0" dirty="0">
                <a:effectLst/>
                <a:latin typeface="Raleway" pitchFamily="2" charset="0"/>
              </a:rPr>
              <a:t>The Queen died peacefully at Balmoral this afternoon.</a:t>
            </a:r>
            <a:br>
              <a:rPr lang="en-GB" sz="4800" b="1" i="0" dirty="0">
                <a:effectLst/>
                <a:latin typeface="Raleway" pitchFamily="2" charset="0"/>
              </a:rPr>
            </a:br>
            <a:br>
              <a:rPr lang="en-GB" sz="4800" b="1" i="0" dirty="0">
                <a:effectLst/>
                <a:latin typeface="Raleway" pitchFamily="2" charset="0"/>
              </a:rPr>
            </a:br>
            <a:r>
              <a:rPr lang="en-GB" sz="4800" b="1" i="0" dirty="0">
                <a:effectLst/>
                <a:latin typeface="Raleway" pitchFamily="2" charset="0"/>
              </a:rPr>
              <a:t>Thursday 8 September 2022</a:t>
            </a:r>
          </a:p>
          <a:p>
            <a:pPr algn="ctr"/>
            <a:r>
              <a:rPr lang="en-GB" b="0" i="0" dirty="0">
                <a:solidFill>
                  <a:srgbClr val="FFFFFF"/>
                </a:solidFill>
                <a:effectLst/>
                <a:latin typeface="Raleway" pitchFamily="2" charset="0"/>
              </a:rPr>
              <a:t>Thursday, 8 September 2022</a:t>
            </a:r>
          </a:p>
        </p:txBody>
      </p:sp>
    </p:spTree>
    <p:extLst>
      <p:ext uri="{BB962C8B-B14F-4D97-AF65-F5344CB8AC3E}">
        <p14:creationId xmlns:p14="http://schemas.microsoft.com/office/powerpoint/2010/main" val="7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CA8521-CA04-1A41-9D4A-CD42EA7D0A45}"/>
              </a:ext>
            </a:extLst>
          </p:cNvPr>
          <p:cNvSpPr txBox="1"/>
          <p:nvPr/>
        </p:nvSpPr>
        <p:spPr>
          <a:xfrm>
            <a:off x="4965431" y="2438400"/>
            <a:ext cx="6586489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000" b="1" dirty="0">
                <a:effectLst/>
              </a:rPr>
              <a:t>‘I declare before you all that my whole life whether it be long or short shall be devoted to your service.’</a:t>
            </a:r>
            <a:endParaRPr lang="en-US" sz="4000" b="1" dirty="0"/>
          </a:p>
        </p:txBody>
      </p:sp>
      <p:pic>
        <p:nvPicPr>
          <p:cNvPr id="1026" name="Picture 2" descr="Queen Elizabeth II Through the Years - Photos of Queen ...">
            <a:extLst>
              <a:ext uri="{FF2B5EF4-FFF2-40B4-BE49-F238E27FC236}">
                <a16:creationId xmlns:a16="http://schemas.microsoft.com/office/drawing/2014/main" id="{AB418E56-E0CF-6611-3D80-0CD255B111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776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6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2" descr="Elizabeth II - Wikipedia">
            <a:extLst>
              <a:ext uri="{FF2B5EF4-FFF2-40B4-BE49-F238E27FC236}">
                <a16:creationId xmlns:a16="http://schemas.microsoft.com/office/drawing/2014/main" id="{9E580225-F7D4-B82E-7479-AA17C68A80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32" r="1" b="25233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705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Freeform: Shape 2054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Marcus Adams (1875-1959) - Portrait photograph of King George VI, The Queen  Mother when Queen Elizabeth, HM Queen Elizabeth II when Princess Elizabeth  and Princess Margaret, 1939">
            <a:extLst>
              <a:ext uri="{FF2B5EF4-FFF2-40B4-BE49-F238E27FC236}">
                <a16:creationId xmlns:a16="http://schemas.microsoft.com/office/drawing/2014/main" id="{B6AFAEB5-4C7E-C38C-C3DB-DEFE799A8A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7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466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Queen Elizabeth and Prince Philip's Relationship and Marriage: 8 Facts -  HistoryExtra">
            <a:extLst>
              <a:ext uri="{FF2B5EF4-FFF2-40B4-BE49-F238E27FC236}">
                <a16:creationId xmlns:a16="http://schemas.microsoft.com/office/drawing/2014/main" id="{004BFB25-5AE7-1548-7FF9-D33280F694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6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347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Freeform: Shape 3078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D2D31B2-3DF5-F29D-6FC9-F66CA259B6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" b="38941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674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Freeform: Shape 4102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37F5C69-33C1-5292-C3E3-C2590D34EE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" r="3403" b="-1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073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Freeform: Shape 6150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59C702A-7369-2E80-B1F3-4DC30D93D0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3" b="22012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594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87E6415B-D0A4-FA7E-55BC-C7EDB7C40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629664"/>
            <a:ext cx="10905066" cy="359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083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43</Words>
  <Application>Microsoft Office PowerPoint</Application>
  <PresentationFormat>Widescreen</PresentationFormat>
  <Paragraphs>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Raleway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2</cp:revision>
  <dcterms:created xsi:type="dcterms:W3CDTF">2022-09-08T17:52:45Z</dcterms:created>
  <dcterms:modified xsi:type="dcterms:W3CDTF">2022-09-08T18:55:16Z</dcterms:modified>
</cp:coreProperties>
</file>