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1" r:id="rId5"/>
    <p:sldId id="256" r:id="rId6"/>
    <p:sldId id="257" r:id="rId7"/>
    <p:sldId id="258" r:id="rId8"/>
    <p:sldId id="259" r:id="rId9"/>
    <p:sldId id="260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0490" autoAdjust="0"/>
  </p:normalViewPr>
  <p:slideViewPr>
    <p:cSldViewPr snapToGrid="0">
      <p:cViewPr>
        <p:scale>
          <a:sx n="90" d="100"/>
          <a:sy n="90" d="100"/>
        </p:scale>
        <p:origin x="-7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073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795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0936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5665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218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254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395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480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714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463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620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4D46C-F5D2-4F48-BCAB-EA76D999618B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52CF-645F-449F-B413-A85BBACA01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7022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pennyfarthingclub.com/wp-content/uploads/2014/02/neil-on-penny-farthing-300x2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1220" y="345531"/>
            <a:ext cx="7622996" cy="589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222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mark-ju.net/tandem/images/tandem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38175"/>
            <a:ext cx="7620000" cy="558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491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tatic.giantbomb.com/uploads/original/0/3948/280977-large_wheel_unicy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1891" y="511675"/>
            <a:ext cx="3795565" cy="613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2054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9910" y="1103601"/>
            <a:ext cx="6314170" cy="4489188"/>
          </a:xfrm>
          <a:prstGeom prst="rect">
            <a:avLst/>
          </a:prstGeom>
        </p:spPr>
      </p:pic>
      <p:pic>
        <p:nvPicPr>
          <p:cNvPr id="9218" name="Picture 2" descr="http://images.dailystar.co.uk/dynamic/1/photos/529000/1355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364" y="741652"/>
            <a:ext cx="8259041" cy="550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0827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raisine Technose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845" y="614149"/>
            <a:ext cx="7788891" cy="56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11736" y="614149"/>
            <a:ext cx="3294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Laufmaschine,</a:t>
            </a:r>
            <a:r>
              <a:rPr lang="en-GB" i="1" dirty="0"/>
              <a:t> </a:t>
            </a:r>
            <a:endParaRPr lang="en-GB" sz="3600" dirty="0"/>
          </a:p>
          <a:p>
            <a:r>
              <a:rPr lang="en-GB" sz="3600" dirty="0"/>
              <a:t>1817</a:t>
            </a:r>
          </a:p>
        </p:txBody>
      </p:sp>
    </p:spTree>
    <p:extLst>
      <p:ext uri="{BB962C8B-B14F-4D97-AF65-F5344CB8AC3E}">
        <p14:creationId xmlns:p14="http://schemas.microsoft.com/office/powerpoint/2010/main" xmlns="" val="2568298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elocipede Technoseum 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5167" y="627797"/>
            <a:ext cx="8589585" cy="619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6012" y="805218"/>
            <a:ext cx="2483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Velocipede, 1868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xmlns="" val="275488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chrad Technoseum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3555" y="465426"/>
            <a:ext cx="7346372" cy="655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407021" y="1108364"/>
            <a:ext cx="3549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Penny-farthing, </a:t>
            </a:r>
            <a:endParaRPr lang="en-GB" sz="3600" dirty="0"/>
          </a:p>
          <a:p>
            <a:r>
              <a:rPr lang="en-GB" sz="3600" dirty="0"/>
              <a:t>1885</a:t>
            </a:r>
          </a:p>
        </p:txBody>
      </p:sp>
    </p:spTree>
    <p:extLst>
      <p:ext uri="{BB962C8B-B14F-4D97-AF65-F5344CB8AC3E}">
        <p14:creationId xmlns:p14="http://schemas.microsoft.com/office/powerpoint/2010/main" xmlns="" val="184495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fety bicycle Technoseum 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9091" y="805815"/>
            <a:ext cx="8978366" cy="574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51928" y="696036"/>
            <a:ext cx="4026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Safety bicycle Rover III, around 1888</a:t>
            </a:r>
          </a:p>
        </p:txBody>
      </p:sp>
    </p:spTree>
    <p:extLst>
      <p:ext uri="{BB962C8B-B14F-4D97-AF65-F5344CB8AC3E}">
        <p14:creationId xmlns:p14="http://schemas.microsoft.com/office/powerpoint/2010/main" xmlns="" val="115341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omen on bikes 1910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8473" y="0"/>
            <a:ext cx="4664218" cy="730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87491" y="1801091"/>
            <a:ext cx="4641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Woman </a:t>
            </a:r>
            <a:r>
              <a:rPr lang="en-GB" sz="3200" dirty="0" smtClean="0"/>
              <a:t>with a bicycle </a:t>
            </a:r>
            <a:r>
              <a:rPr lang="en-GB" sz="3200" dirty="0"/>
              <a:t>in a photo studio</a:t>
            </a:r>
            <a:r>
              <a:rPr lang="en-GB" sz="3200" dirty="0" smtClean="0"/>
              <a:t>,</a:t>
            </a:r>
          </a:p>
          <a:p>
            <a:r>
              <a:rPr lang="en-GB" sz="3200" dirty="0" smtClean="0"/>
              <a:t>around </a:t>
            </a:r>
            <a:r>
              <a:rPr lang="en-GB" sz="3200" dirty="0"/>
              <a:t>1910</a:t>
            </a:r>
          </a:p>
        </p:txBody>
      </p:sp>
    </p:spTree>
    <p:extLst>
      <p:ext uri="{BB962C8B-B14F-4D97-AF65-F5344CB8AC3E}">
        <p14:creationId xmlns:p14="http://schemas.microsoft.com/office/powerpoint/2010/main" xmlns="" val="97191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60"/>
          <a:stretch/>
        </p:blipFill>
        <p:spPr bwMode="auto">
          <a:xfrm>
            <a:off x="264957" y="872835"/>
            <a:ext cx="8402794" cy="479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77745" y="1953491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Chris </a:t>
            </a:r>
            <a:r>
              <a:rPr lang="en-GB" sz="2800" dirty="0" err="1" smtClean="0"/>
              <a:t>Froome</a:t>
            </a:r>
            <a:r>
              <a:rPr lang="en-GB" sz="2800" dirty="0" smtClean="0"/>
              <a:t> wins </a:t>
            </a:r>
            <a:r>
              <a:rPr lang="en-GB" sz="2800" dirty="0"/>
              <a:t>the Tour </a:t>
            </a:r>
            <a:r>
              <a:rPr lang="en-GB" sz="2800" dirty="0" smtClean="0"/>
              <a:t>de France, 2016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092360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Image result for why bikes are eco friendl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8763"/>
            <a:ext cx="12192000" cy="63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122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788" y="834699"/>
            <a:ext cx="9144000" cy="523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7160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35</Words>
  <Application>Microsoft Office PowerPoint</Application>
  <PresentationFormat>Custom</PresentationFormat>
  <Paragraphs>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34</cp:revision>
  <dcterms:created xsi:type="dcterms:W3CDTF">2017-04-04T19:46:06Z</dcterms:created>
  <dcterms:modified xsi:type="dcterms:W3CDTF">2017-05-05T11:16:22Z</dcterms:modified>
</cp:coreProperties>
</file>