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1" r:id="rId4"/>
    <p:sldId id="262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9E79-EEB7-5048-E910-32DF73E9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F883E-9AE0-4878-B066-C48FF12A7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C704-FED2-520B-5D61-DA30F19C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DB9C-B12B-51D8-4806-E128D6A8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802E-5218-1D55-6AC5-EC6C8949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8DC-A5ED-BCFF-3F65-666E0F8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DEF02-E5CC-6184-E7FE-BA9C1A54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D37CC-A34E-2ED5-24D5-F624E19B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6013-9CD6-EEA1-BA4B-9068D1BF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8693B-70A8-B227-1D28-CADDC3D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9467-E5CC-06D5-F759-F36CE54A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02F-C7BE-A012-B3F0-2E43A9EC4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267D-D17F-2C95-00B0-7B4455E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F89-5481-F2C2-BCB6-3DDA019C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B358-404B-C876-D67A-8A351369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A9D-CD70-A8CF-41E9-01860F06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9D05-854C-B674-C3C8-1CFA194C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F89D3-F563-06E3-62B7-C9C13254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F5A7-00A8-4BBB-5887-769FE0C8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F41E-C2EF-17B2-ED0F-48E0F4F3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980F3-1D38-FA6C-A2D7-58BB63E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E32D-22F3-55C7-E9CD-73449BA3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03048-6E82-4CB7-5870-8AC60280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EB27-CB84-85AA-5DA5-CB3ADB4A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2ECB6-5327-0319-7E9A-14CDB35F0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FFBD3-B4FF-36A6-CCE2-F6CFE4549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10780-2F9F-0C79-1C5E-46D2970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4EE9D-7B53-6C43-CF8B-26C0E1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6E99F-1C7F-100C-E663-8379304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16E-028E-D0D4-8B1F-FD5E9BF5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04ED-FB0E-8FFF-2892-69C7114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DE5A7-8ADC-7DE4-BC28-059578E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3EF3B-5103-7A9E-0F0C-9388E521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8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B04F6-C777-0B8C-77CD-1CCB1319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8C3B-43AA-AB3F-21A3-1E8BD7A6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419B-3E23-624B-D9F2-A06CB66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12F-7CF3-3240-6F8B-FD8DEF7E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5339-A1FB-A122-8694-2AF11965C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7BB8-4C30-4DEF-4793-546AFEE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5DCF-7D83-D37B-B1CA-589483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C510-6668-4013-4DD5-8AAB319C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4682-332D-350F-28F9-77EF8DA4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8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FC69-CE3B-D9DA-B059-283E928E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164-9D7E-E495-F3C9-1D512D8DA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2F64F-4514-5435-8673-D3CF2B896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B496-B3DB-AE91-F562-E01D855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C602-F04B-1130-6D1D-EA753A09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49D9-276D-6BFD-AF82-407F4BB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9AAB-4EAA-6F6D-E1B1-9F775810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4207-B8D4-1167-8EB7-66C18B378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A71C-E93A-9009-7D11-F1FC7E4B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2830-9A0B-FD2D-1BB4-F8BD2254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4AE38-36DE-4D00-0647-E7A34502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1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D074D-70B5-F2AB-0F31-682699BBC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7FB2B-ED66-0813-913F-ACADFFE0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4D3-4A49-924A-B8D1-C78EAB5E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48AD-1D19-BBF0-A0B9-15E98B0B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3D9E-2916-795E-20F8-FFAD73D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5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C953A-209B-5BC6-F595-AD9A75CF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6286-5898-237D-EE05-87A3EE9A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8362-F986-C22F-8B11-4A615FCF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EE3BA-619B-475F-A331-00F09B78FA4D}" type="datetimeFigureOut">
              <a:rPr lang="en-GB" smtClean="0"/>
              <a:t>04/08/2022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E77B-8DC5-C369-3D94-F4BB5269F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3A75-5E66-C629-AE9F-257AD8661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rtrait of smiling woman">
            <a:extLst>
              <a:ext uri="{FF2B5EF4-FFF2-40B4-BE49-F238E27FC236}">
                <a16:creationId xmlns:a16="http://schemas.microsoft.com/office/drawing/2014/main" id="{5C505149-F146-D611-9609-4E12901ABD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11033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936347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black man smiling">
            <a:extLst>
              <a:ext uri="{FF2B5EF4-FFF2-40B4-BE49-F238E27FC236}">
                <a16:creationId xmlns:a16="http://schemas.microsoft.com/office/drawing/2014/main" id="{66279FDF-460F-39BA-A192-12EBC74FB8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0" name="Picture 8" descr="See the source image">
            <a:extLst>
              <a:ext uri="{FF2B5EF4-FFF2-40B4-BE49-F238E27FC236}">
                <a16:creationId xmlns:a16="http://schemas.microsoft.com/office/drawing/2014/main" id="{C25BA99C-BB43-C525-5ED9-431363FFE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623" y="360498"/>
            <a:ext cx="4212000" cy="62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223E18F-22F0-FACC-7C11-C8B5B9B3C0BB}"/>
              </a:ext>
            </a:extLst>
          </p:cNvPr>
          <p:cNvSpPr/>
          <p:nvPr/>
        </p:nvSpPr>
        <p:spPr>
          <a:xfrm>
            <a:off x="5540188" y="770965"/>
            <a:ext cx="5898777" cy="4518211"/>
          </a:xfrm>
          <a:prstGeom prst="wedgeRoundRectCallout">
            <a:avLst>
              <a:gd name="adj1" fmla="val -95074"/>
              <a:gd name="adj2" fmla="val -381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700" dirty="0"/>
              <a:t>😊</a:t>
            </a:r>
          </a:p>
        </p:txBody>
      </p:sp>
    </p:spTree>
    <p:extLst>
      <p:ext uri="{BB962C8B-B14F-4D97-AF65-F5344CB8AC3E}">
        <p14:creationId xmlns:p14="http://schemas.microsoft.com/office/powerpoint/2010/main" val="1471424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8E02D401-9F0B-6D38-A899-4BF78B7DB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13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2FE78D94-ADF0-B3DC-9AE8-A4EB8166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494" y="255494"/>
            <a:ext cx="6293224" cy="62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6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683495-2E8E-5AC6-63A0-E119E1070B43}"/>
              </a:ext>
            </a:extLst>
          </p:cNvPr>
          <p:cNvSpPr txBox="1"/>
          <p:nvPr/>
        </p:nvSpPr>
        <p:spPr>
          <a:xfrm>
            <a:off x="7359851" y="666642"/>
            <a:ext cx="4611526" cy="3177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buSzPts val="1100"/>
            </a:pPr>
            <a:r>
              <a:rPr lang="en-GB" sz="4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‘A cheerful look brings joy to the heart.’</a:t>
            </a:r>
          </a:p>
          <a:p>
            <a:pPr lvl="0" algn="r">
              <a:lnSpc>
                <a:spcPct val="150000"/>
              </a:lnSpc>
              <a:buSzPts val="1100"/>
            </a:pPr>
            <a:r>
              <a:rPr lang="en-GB" sz="2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(Proverbs 15.30)</a:t>
            </a:r>
            <a:endParaRPr lang="en-GB" sz="24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he origins and significance of the ubiquitous Smiley face">
            <a:extLst>
              <a:ext uri="{FF2B5EF4-FFF2-40B4-BE49-F238E27FC236}">
                <a16:creationId xmlns:a16="http://schemas.microsoft.com/office/drawing/2014/main" id="{5388D7A8-31B6-FB1B-EB46-8FAF4967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309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242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2176</TotalTime>
  <Words>16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9</cp:revision>
  <dcterms:created xsi:type="dcterms:W3CDTF">2022-06-30T10:03:12Z</dcterms:created>
  <dcterms:modified xsi:type="dcterms:W3CDTF">2022-08-04T19:41:04Z</dcterms:modified>
</cp:coreProperties>
</file>