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629" autoAdjust="0"/>
  </p:normalViewPr>
  <p:slideViewPr>
    <p:cSldViewPr>
      <p:cViewPr varScale="1">
        <p:scale>
          <a:sx n="107" d="100"/>
          <a:sy n="107" d="100"/>
        </p:scale>
        <p:origin x="170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55B4A-281D-4A31-83F9-C1745DA816F4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ED8CA-82C5-40AA-8C63-F35A9D10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099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81D8-EB2A-4BD8-8307-1E7E9E813BE3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50628-00B2-4939-8AD8-806A6A73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86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05C1-3C4C-4ADD-8DE8-151AED571224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50628-00B2-4939-8AD8-806A6A73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90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8BA28-66E0-41FF-A006-61031FEFF63A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50628-00B2-4939-8AD8-806A6A73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78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B9DED-84E5-4E08-BAC3-F389B1A2D026}" type="datetime1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50628-00B2-4939-8AD8-806A6A73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56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E349-5FE3-4C9C-B0F7-1F8E3C6652BE}" type="datetime1">
              <a:rPr lang="en-US" smtClean="0"/>
              <a:t>7/27/2022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50628-00B2-4939-8AD8-806A6A73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291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FE53-A004-44F7-A30F-BE6CBD5ED603}" type="datetime1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50628-00B2-4939-8AD8-806A6A73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880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2F28-8B37-494E-AAF0-90628841AAC6}" type="datetime1">
              <a:rPr lang="en-US" smtClean="0"/>
              <a:t>7/27/2022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50628-00B2-4939-8AD8-806A6A73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1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20B3-3FA4-4EA5-BE4D-560103ACCDA6}" type="datetime1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50628-00B2-4939-8AD8-806A6A73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5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13FDD-6B80-4C01-B6CF-A58E04C6A706}" type="datetime1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50628-00B2-4939-8AD8-806A6A73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02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9B9D-7C35-4A0F-ABC5-A62A68402800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50628-00B2-4939-8AD8-806A6A73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07721-74F2-4F14-99B8-EA8C1FA24D7C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50628-00B2-4939-8AD8-806A6A73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24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00226-27B1-45A6-8D2D-E8F213567B5B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50628-00B2-4939-8AD8-806A6A73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07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pooky\Pictures\poet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2670048"/>
            <a:ext cx="4038600" cy="151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538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133600"/>
            <a:ext cx="6400800" cy="2590800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en-US" sz="3600" i="1" dirty="0"/>
              <a:t>‘I know nothing in the world that has as much power as a word. Sometimes I write one, and I look at it, until it begins to shine.’</a:t>
            </a:r>
            <a:endParaRPr lang="en-US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E4EC60-EE1D-1D3E-7C95-B2FBCC2A9E2F}"/>
              </a:ext>
            </a:extLst>
          </p:cNvPr>
          <p:cNvSpPr txBox="1"/>
          <p:nvPr/>
        </p:nvSpPr>
        <p:spPr>
          <a:xfrm>
            <a:off x="3733800" y="502920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Emily Dickinson (1830–1886)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081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2057400"/>
            <a:ext cx="8077200" cy="27432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600" i="1" dirty="0"/>
              <a:t>She sells seashells on the seashore.</a:t>
            </a:r>
            <a:br>
              <a:rPr lang="en-US" sz="3600" dirty="0"/>
            </a:br>
            <a:r>
              <a:rPr lang="en-US" sz="3600" i="1" dirty="0"/>
              <a:t>The shells she sells are seashells, I’m sure.</a:t>
            </a:r>
            <a:br>
              <a:rPr lang="en-US" sz="3600" dirty="0"/>
            </a:br>
            <a:r>
              <a:rPr lang="en-US" sz="3600" i="1" dirty="0"/>
              <a:t>For if she sells seashells on the seashore,</a:t>
            </a:r>
            <a:br>
              <a:rPr lang="en-US" sz="3600" dirty="0"/>
            </a:br>
            <a:r>
              <a:rPr lang="en-US" sz="3600" i="1" dirty="0"/>
              <a:t>Then I’m sure she sells seashore shells.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72904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3600" i="1" dirty="0"/>
              <a:t>Sticks and stones may break my bones,</a:t>
            </a:r>
            <a:br>
              <a:rPr lang="en-US" sz="3600" i="1" dirty="0"/>
            </a:br>
            <a:r>
              <a:rPr lang="en-US" sz="3600" i="1" dirty="0"/>
              <a:t>But words can never hurt me.</a:t>
            </a:r>
          </a:p>
        </p:txBody>
      </p:sp>
    </p:spTree>
    <p:extLst>
      <p:ext uri="{BB962C8B-B14F-4D97-AF65-F5344CB8AC3E}">
        <p14:creationId xmlns:p14="http://schemas.microsoft.com/office/powerpoint/2010/main" val="1781304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91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‘I know nothing in the world that has as much power as a word. Sometimes I write one, and I look at it, until it begins to shine.’</vt:lpstr>
      <vt:lpstr>PowerPoint Presentation</vt:lpstr>
      <vt:lpstr>Sticks and stones may break my bones, But words can never hurt me.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spooky</dc:creator>
  <cp:lastModifiedBy>Hilary Homer</cp:lastModifiedBy>
  <cp:revision>19</cp:revision>
  <dcterms:created xsi:type="dcterms:W3CDTF">2022-07-05T20:58:38Z</dcterms:created>
  <dcterms:modified xsi:type="dcterms:W3CDTF">2022-07-27T21:03:59Z</dcterms:modified>
</cp:coreProperties>
</file>