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A7A39-F87C-87D7-09C9-D0F00C35B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515BD-78DA-6710-16E3-D258DF19D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4AA8D-CDE5-144B-78BA-78FAE0895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C5541-BF64-D052-87AB-B0AF4519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009F0-405F-9959-411C-CD127DC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45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6C27-DEC2-09DA-0D1A-A38F08B1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FF11D-CDBF-9352-1471-0E2D4BA80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7A169-F5E0-4125-B0C2-43BDFF397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C48B4-2466-9A67-BD7C-53498449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53F24-7963-9482-5E9E-468ED1FA0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14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A133E-2AAD-6559-EB59-22D01AAE3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61650-BC21-F30E-42E6-5F7BD6856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7DD70-96BA-2BC0-BBB2-8BB4C618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9D53F-2EC6-8659-F218-6EC83DEA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D96E7-78A6-B257-52B9-3B7FB0D2C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15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7E620-946D-C465-70F6-B7BDE100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23F13-E823-5C29-A88F-5D00667B5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5C2BA-830C-108E-DCB7-5FA1F2313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C7AFC-1D7F-6459-821E-1462AC71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DE8DF-7610-B823-9B19-D3C5272D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EAEC0-892D-1B02-E2E7-4181E3B3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61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FE23B-33B0-50A8-CE37-616276852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7A74A-3A12-1984-35FD-C6898EF74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9E7DFF-6C26-6FBE-2487-3F5DF15A1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0DC36B-B7DD-BB0C-9612-9A81B4148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8A684-2A5A-0212-423F-F7A4F8085A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722799-E0E5-53F9-1D07-0BFB1C461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85D2D9-19CF-89B6-9180-93E09C6D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B86A10-84B6-1AC7-B7ED-F6DDCA432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0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DB29F-8BF3-0F26-F747-2BFED5B5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522C4-317B-C22B-F3EE-B22563700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28A94-3AD6-6EC1-3281-F216F0F8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9E69A-A48A-6A00-2985-DE4DBE3BB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64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E59A4D-3254-4A6A-0899-04750623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2BE5B6-1F8C-1DFD-B850-A94BD9937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F24B3-E810-5FD6-A095-60550538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15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B5330-1683-B11C-0CE6-50772A1F5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EDF6D-F474-967A-CFD7-A37CFC19C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BBC28-E79C-7FD3-AF85-B4639057B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F507F-A88C-B216-FDB3-CE16D2872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CEEDC-D2B2-1525-F803-5EB1A03A6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CA03F-4B68-0CA9-249B-D29D859C2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9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F733F-9CBF-3704-D87B-E040D7DC0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C1825F-3BD2-C3E8-FA59-ACE52897C0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0F8E0-07BB-F047-B39C-E8C241E9C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708CE-F797-E5BE-A1FF-C80F9C5B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9A717-8B66-4864-3809-CEDF59E8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DF4CF-D129-BB1D-772C-335AB007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73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493E-4E92-6E1E-7DE7-8FDA7396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BE866-6892-5ED4-11B9-7A0578499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0E4A0-861D-5FD1-1742-70533598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BF2AD-5D03-8054-D466-F363C193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A2A1D-17B7-9C77-6A21-28A00F121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59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FF322-3C34-52AD-803A-309B9C9EEC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EF1DE3-A7F7-72D8-64AD-6002F8A20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504D2-9BB9-BA7D-E69C-7ABB5F2DB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A56F-74E5-6F80-9007-7BF3B819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4D5FA-BE79-A86E-FBC1-F1BC7CE15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06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77091D-B9FA-5893-28D0-D348AF01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821A1-EC94-5B84-6D88-B761DA462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3C025-9CC2-A6C4-7CCD-AFC4144F8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2AE0C-3E66-46EF-A083-4A51381473F2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75661-B320-9211-5886-DF8ED5AAF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E0BCA-68CF-7FD3-D089-CC3EC2748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41EFC-CE68-4350-A1D9-DC06C75D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5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5809-101F-BCEF-C363-78F85B383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695" y="1689546"/>
            <a:ext cx="11662611" cy="347890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72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‘If there was only one fruit in the world, I would want it to be a . . . because . . .’</a:t>
            </a:r>
            <a:endParaRPr lang="en-GB" sz="7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7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731378-5BDB-1C08-637A-1F79DA3D89D2}"/>
              </a:ext>
            </a:extLst>
          </p:cNvPr>
          <p:cNvSpPr txBox="1"/>
          <p:nvPr/>
        </p:nvSpPr>
        <p:spPr>
          <a:xfrm>
            <a:off x="264000" y="1585130"/>
            <a:ext cx="11664000" cy="3687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72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‘If there was only one vegetable in the world, I would want it to be a . . . because . . .’</a:t>
            </a:r>
            <a:endParaRPr lang="en-GB" sz="7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30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Types of Oranges / 10 types of Oranges - YouTube">
            <a:extLst>
              <a:ext uri="{FF2B5EF4-FFF2-40B4-BE49-F238E27FC236}">
                <a16:creationId xmlns:a16="http://schemas.microsoft.com/office/drawing/2014/main" id="{7D712165-CEEE-4F18-199D-053495F284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91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6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Capespan Nursery | Products">
            <a:extLst>
              <a:ext uri="{FF2B5EF4-FFF2-40B4-BE49-F238E27FC236}">
                <a16:creationId xmlns:a16="http://schemas.microsoft.com/office/drawing/2014/main" id="{4216D734-2390-A5BF-5D8A-87314DD247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0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What's the difference between fruit and vegetables? | Live Science">
            <a:extLst>
              <a:ext uri="{FF2B5EF4-FFF2-40B4-BE49-F238E27FC236}">
                <a16:creationId xmlns:a16="http://schemas.microsoft.com/office/drawing/2014/main" id="{5EE7178B-C2E7-CC87-E1D9-F684C1DBC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666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F124A5-4BD0-BB44-25F8-8D2240C1D8B8}"/>
              </a:ext>
            </a:extLst>
          </p:cNvPr>
          <p:cNvSpPr txBox="1"/>
          <p:nvPr/>
        </p:nvSpPr>
        <p:spPr>
          <a:xfrm>
            <a:off x="697832" y="181958"/>
            <a:ext cx="10796337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Song </a:t>
            </a:r>
            <a:br>
              <a:rPr lang="en-US" sz="2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</a:br>
            <a:endParaRPr lang="en-GB" sz="2600" u="sng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Grapes and apples and kiwi and dates,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Oranges, bananas and plums.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Thank you for this harvest, for this harvest,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For juicy fruits, every one.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 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Potatoes, carrots and onions and peas,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Cauliflower, broccoli, beans.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Thank you for this harvest, for this harvest,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For vegetables, every one.</a:t>
            </a:r>
          </a:p>
          <a:p>
            <a:pPr algn="ctr"/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Oats and barley and rice and wheat,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Sorghum and millet and rye.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Thank you for this harvest, for this harvest,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26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 Unicode MS"/>
              </a:rPr>
              <a:t>For cereals, every one.</a:t>
            </a:r>
            <a:endParaRPr lang="en-GB" sz="2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2508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144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‘If there was only one fruit in the world, I would want it to be a . . . because . . .’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‘If there was only one fruit in the world, I would want it to be a ____ because ____’</dc:title>
  <dc:creator>Rebecca Parkinson</dc:creator>
  <cp:lastModifiedBy>Hilary Homer</cp:lastModifiedBy>
  <cp:revision>5</cp:revision>
  <dcterms:created xsi:type="dcterms:W3CDTF">2022-07-16T16:39:08Z</dcterms:created>
  <dcterms:modified xsi:type="dcterms:W3CDTF">2022-08-04T19:40:38Z</dcterms:modified>
</cp:coreProperties>
</file>