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8" r:id="rId3"/>
    <p:sldId id="274" r:id="rId4"/>
    <p:sldId id="275" r:id="rId5"/>
    <p:sldId id="279" r:id="rId6"/>
    <p:sldId id="27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2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0BF5-B662-4CF2-A83D-F8B1FC4DC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C01C2-09E9-45C8-A39D-014728B45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C7C38-BF91-4CB2-B783-CA24648F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F497E-DFB2-4AA8-A455-3DCF8463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65903-4E89-48AC-9D2E-FDFBAEAB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86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9EA2-A949-4819-840C-672B6470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B5D46-ADED-4C42-94F0-CECEA4B97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4BDBC-5104-4F92-9122-9A9C9869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451D9-9E26-4A59-9F4D-BF7AE02E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E9058-5CD3-4365-8175-D0F4F742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04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EA615-F050-4E2A-AE3D-662D0DDC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EC0A2-F9EB-478F-908B-C500D5DB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C4D06-2ED6-4DA3-A449-B4B206BA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6C64C-D92F-447C-819C-D7C6D94C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AA585-CFFC-4DEE-AEDE-7F0D7F43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9BE3E-0699-4B1C-BA82-4BC02D0E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688EE-087C-4123-AD4A-4EF7A4176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A42C-E8E9-4F04-806C-3EB9ACB7D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54CE7-11A4-423F-B901-2A3B6AC9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86E56-D000-437C-BDBF-EFBC295A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3F8B2-E793-4283-B127-12B5B2C2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29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6C016-D77B-4ABF-9B95-D6F524E0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0B532-1771-4799-96CD-83D9606B0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24D24-DFC8-45D6-9E4A-40C43C9ED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3B8310-615C-4F9D-A3B9-279F10505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7DC5D-D991-48D5-AC75-2694A5907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FF9501-34C6-4E89-86F6-561559B66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7276F2-0229-4DDA-BD56-CF3E9CE8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81A22A-BE99-4845-9F08-3B162A8E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9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419C6-93A8-4DD6-91F1-2444192C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24CFC-8FF7-42F2-91A4-9E30AF2E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2239DD-E5B8-495B-8493-8970C840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38DBA-E836-424C-BB13-843B2C50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81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4AF674-59B0-4B36-A850-1C3A18648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B63A86-1BC8-410C-B1AF-E1B3A07B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2DE96-8979-495E-A206-EA9F1C76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65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E9E2-88DB-43FB-A36C-105B5230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851B1-26C2-4258-ACBC-353B9BA56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ACC37-BE5E-42B7-95F1-F372A679F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D5672-4B5A-4205-87C2-DADE09DA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E63EF-7CC4-489B-8517-88AF40C1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84548-A314-41AC-9044-85D5B6D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43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9B215-6DCF-4782-A2E3-4BDE61E6F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03733C-7882-4F7E-9489-EC938D486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02CCA-74DF-4C88-B58A-0DF1DD5BD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C9BA5-851B-4868-9621-0E060789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85404-C2B2-4C1C-B4DB-38EB6466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5B8D51-34B0-44FB-8ACD-A4DD11E4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9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CB5EA-4029-47B6-9E85-2F3C805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C480CD-8F09-4ABD-AC31-5737BBB2A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16B09-41FB-4414-8BD3-8BDCF656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2E10A-AAE4-41B6-91DC-8B05C87A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953D7-6A3E-4D68-ABBA-A30262B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31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05C163-00EE-49DB-8DA4-287F9C189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7BC47-B0FD-4E51-B772-6CE51D79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CE41A-114B-48F3-A762-1BA20E66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A11BA-6322-4F18-A771-BF6E8EF6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68C01-5704-4E2A-A3D3-05B093CB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45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1E950D-7FEB-48FE-9FBC-AC5E1460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E967B-3F57-4185-9541-053D282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BB707-7FC6-4975-8709-1491CB01D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455B-D79A-4763-9BE8-02A926D3DD8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5964B-A1FB-4801-8B03-593AFFA12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477E1-0A09-4A73-8353-AE7B01CC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8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0FCF7C-70FD-ADA1-43CC-3C5850B1F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" y="2262"/>
            <a:ext cx="12186096" cy="6853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89E6E9-792E-4D75-81E6-ACA54E09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513" y="666179"/>
            <a:ext cx="10926973" cy="1610857"/>
          </a:xfrm>
        </p:spPr>
        <p:txBody>
          <a:bodyPr>
            <a:noAutofit/>
          </a:bodyPr>
          <a:lstStyle/>
          <a:p>
            <a:pPr algn="ctr"/>
            <a:r>
              <a:rPr lang="en-GB" sz="1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407125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tanding next to a pile of shoes&#10;&#10;Description automatically generated with medium confidence">
            <a:extLst>
              <a:ext uri="{FF2B5EF4-FFF2-40B4-BE49-F238E27FC236}">
                <a16:creationId xmlns:a16="http://schemas.microsoft.com/office/drawing/2014/main" id="{11DC1E4C-16A4-6A25-2BBD-03CF626B7D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2400650" y="56867"/>
            <a:ext cx="7390700" cy="674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7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6BA8C3A-A967-C28F-3C2B-1D126EB865A5}"/>
              </a:ext>
            </a:extLst>
          </p:cNvPr>
          <p:cNvSpPr txBox="1"/>
          <p:nvPr/>
        </p:nvSpPr>
        <p:spPr>
          <a:xfrm>
            <a:off x="1965335" y="1884731"/>
            <a:ext cx="8261331" cy="3088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60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Contentment is a s</a:t>
            </a:r>
            <a:r>
              <a:rPr lang="en-GB" sz="6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tate of being at ease in both body and mind</a:t>
            </a:r>
            <a:endParaRPr lang="en-GB" sz="6000" b="1" dirty="0">
              <a:solidFill>
                <a:srgbClr val="FF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099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1C0A19-A118-92FA-CE19-B24BF343DEA5}"/>
              </a:ext>
            </a:extLst>
          </p:cNvPr>
          <p:cNvSpPr txBox="1"/>
          <p:nvPr/>
        </p:nvSpPr>
        <p:spPr>
          <a:xfrm>
            <a:off x="340658" y="458956"/>
            <a:ext cx="469750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ea typeface="Calibri" panose="020F0502020204030204" pitchFamily="34" charset="0"/>
                <a:cs typeface="Calibri" panose="020F0502020204030204" pitchFamily="34" charset="0"/>
              </a:rPr>
              <a:t>‘He who is not contented with what he has, would not be contented with what he would like to have.’ </a:t>
            </a:r>
          </a:p>
          <a:p>
            <a:pPr algn="r"/>
            <a:r>
              <a:rPr lang="en-GB" sz="4400" b="1" i="1" dirty="0">
                <a:cs typeface="Calibri" panose="020F0502020204030204" pitchFamily="34" charset="0"/>
              </a:rPr>
              <a:t>Socrates</a:t>
            </a:r>
            <a:endParaRPr lang="en-GB" sz="4400" b="1" i="1" dirty="0"/>
          </a:p>
        </p:txBody>
      </p:sp>
      <p:pic>
        <p:nvPicPr>
          <p:cNvPr id="1026" name="Picture 2" descr="Socrates - Wikipedia">
            <a:extLst>
              <a:ext uri="{FF2B5EF4-FFF2-40B4-BE49-F238E27FC236}">
                <a16:creationId xmlns:a16="http://schemas.microsoft.com/office/drawing/2014/main" id="{E7D6288A-7D44-1B6E-7F7A-D470538CA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8001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37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C29A5A-227C-3E52-E439-022913B0187B}"/>
              </a:ext>
            </a:extLst>
          </p:cNvPr>
          <p:cNvSpPr txBox="1"/>
          <p:nvPr/>
        </p:nvSpPr>
        <p:spPr>
          <a:xfrm>
            <a:off x="3047301" y="3015599"/>
            <a:ext cx="60946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bg1"/>
                </a:solidFill>
                <a:latin typeface="Avenir Next LT Pro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‘H</a:t>
            </a:r>
            <a:r>
              <a:rPr lang="en-GB" sz="1800" b="1" dirty="0">
                <a:solidFill>
                  <a:schemeClr val="bg1"/>
                </a:solidFill>
                <a:effectLst/>
                <a:latin typeface="Avenir Next LT Pro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ealth is the </a:t>
            </a:r>
            <a:r>
              <a:rPr lang="en-GB" sz="1800" b="1" dirty="0">
                <a:solidFill>
                  <a:schemeClr val="bg1"/>
                </a:solidFill>
                <a:effectLst/>
                <a:latin typeface="Avenir Next LT Pro Light" panose="020B03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precious gain and contentment, the greatest wealth.’</a:t>
            </a:r>
            <a:r>
              <a:rPr lang="en-GB" sz="1800" b="1" dirty="0">
                <a:solidFill>
                  <a:schemeClr val="bg1"/>
                </a:solidFill>
                <a:latin typeface="Avenir Next LT Pro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‘H</a:t>
            </a:r>
            <a:r>
              <a:rPr lang="en-GB" sz="1800" b="1" dirty="0">
                <a:solidFill>
                  <a:schemeClr val="bg1"/>
                </a:solidFill>
                <a:effectLst/>
                <a:latin typeface="Avenir Next LT Pro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ealth is the </a:t>
            </a:r>
            <a:r>
              <a:rPr lang="en-GB" sz="1800" b="1" dirty="0">
                <a:solidFill>
                  <a:schemeClr val="bg1"/>
                </a:solidFill>
                <a:effectLst/>
                <a:latin typeface="Avenir Next LT Pro Light" panose="020B03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precious gain and contentment, the greatest wealth.’</a:t>
            </a:r>
          </a:p>
          <a:p>
            <a:r>
              <a:rPr lang="en-GB" sz="1200" b="1" i="1" dirty="0">
                <a:solidFill>
                  <a:schemeClr val="bg1"/>
                </a:solidFill>
                <a:latin typeface="Avenir Next LT Pro Light" panose="020B0304020202020204" pitchFamily="34" charset="0"/>
                <a:cs typeface="Times New Roman" panose="02020603050405020304" pitchFamily="18" charset="0"/>
              </a:rPr>
              <a:t>Siddhartha Gautama, the Buddha. </a:t>
            </a:r>
            <a:endParaRPr lang="en-GB" sz="1200" b="1" i="1" dirty="0">
              <a:solidFill>
                <a:schemeClr val="bg1"/>
              </a:solidFill>
            </a:endParaRPr>
          </a:p>
          <a:p>
            <a:endParaRPr lang="en-GB" sz="1800" b="1" dirty="0">
              <a:solidFill>
                <a:schemeClr val="bg1"/>
              </a:solidFill>
              <a:effectLst/>
              <a:latin typeface="Avenir Next LT Pro Light" panose="020B03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200" b="1" i="1" dirty="0">
                <a:solidFill>
                  <a:schemeClr val="bg1"/>
                </a:solidFill>
                <a:latin typeface="Avenir Next LT Pro Light" panose="020B0304020202020204" pitchFamily="34" charset="0"/>
                <a:cs typeface="Times New Roman" panose="02020603050405020304" pitchFamily="18" charset="0"/>
              </a:rPr>
              <a:t>Siddhartha Gautama, the Buddha. </a:t>
            </a:r>
            <a:endParaRPr lang="en-GB" sz="1200" b="1" i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C605D3-CCC6-5FF2-513D-EF80550725D6}"/>
              </a:ext>
            </a:extLst>
          </p:cNvPr>
          <p:cNvSpPr txBox="1"/>
          <p:nvPr/>
        </p:nvSpPr>
        <p:spPr>
          <a:xfrm>
            <a:off x="673217" y="1923652"/>
            <a:ext cx="6701250" cy="3010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‘H</a:t>
            </a:r>
            <a:r>
              <a:rPr lang="en-GB" sz="4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ealth is the </a:t>
            </a:r>
            <a:r>
              <a:rPr lang="en-GB" sz="4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most precious gain and contentment, the greatest wealth.’</a:t>
            </a:r>
          </a:p>
          <a:p>
            <a:pPr>
              <a:lnSpc>
                <a:spcPct val="110000"/>
              </a:lnSpc>
            </a:pPr>
            <a:endParaRPr lang="en-GB" sz="1000" b="1" dirty="0">
              <a:solidFill>
                <a:srgbClr val="FF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10000"/>
              </a:lnSpc>
            </a:pPr>
            <a:r>
              <a:rPr lang="en-GB" sz="32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Siddhartha Gautama, the Buddha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Siddhartha Gautama, the Buddha">
            <a:extLst>
              <a:ext uri="{FF2B5EF4-FFF2-40B4-BE49-F238E27FC236}">
                <a16:creationId xmlns:a16="http://schemas.microsoft.com/office/drawing/2014/main" id="{C2896AF4-7C22-8484-E668-85F76596D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5800" y="1156210"/>
            <a:ext cx="3265502" cy="454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61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152316-95D8-268A-7677-9D1E7FDD00D4}"/>
              </a:ext>
            </a:extLst>
          </p:cNvPr>
          <p:cNvSpPr txBox="1"/>
          <p:nvPr/>
        </p:nvSpPr>
        <p:spPr>
          <a:xfrm>
            <a:off x="7357037" y="1600939"/>
            <a:ext cx="4583951" cy="36561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atin typeface="+mj-lt"/>
                <a:ea typeface="+mj-ea"/>
                <a:cs typeface="+mj-cs"/>
              </a:rPr>
              <a:t>‘If </a:t>
            </a:r>
            <a:r>
              <a:rPr lang="en-US" sz="5400" dirty="0">
                <a:effectLst/>
                <a:latin typeface="+mj-lt"/>
                <a:ea typeface="+mj-ea"/>
                <a:cs typeface="+mj-cs"/>
              </a:rPr>
              <a:t>we have food and clothing, with these we will be content.’  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i="1" dirty="0">
                <a:effectLst/>
                <a:latin typeface="+mj-lt"/>
                <a:ea typeface="+mj-ea"/>
                <a:cs typeface="+mj-cs"/>
              </a:rPr>
              <a:t>1 Timothy 6.8</a:t>
            </a:r>
            <a:endParaRPr lang="en-US" sz="3400" i="1" dirty="0">
              <a:latin typeface="+mj-lt"/>
              <a:ea typeface="+mj-ea"/>
              <a:cs typeface="+mj-cs"/>
            </a:endParaRPr>
          </a:p>
        </p:txBody>
      </p:sp>
      <p:sp>
        <p:nvSpPr>
          <p:cNvPr id="21" name="Freeform: Shape 12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Lunch box with food in it">
            <a:extLst>
              <a:ext uri="{FF2B5EF4-FFF2-40B4-BE49-F238E27FC236}">
                <a16:creationId xmlns:a16="http://schemas.microsoft.com/office/drawing/2014/main" id="{71FBFA70-9505-7644-068A-EA2613AB74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40672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115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Next LT Pro Light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our assembly</dc:title>
  <dc:creator>Claire Law</dc:creator>
  <cp:lastModifiedBy>Hilary Homer</cp:lastModifiedBy>
  <cp:revision>15</cp:revision>
  <dcterms:created xsi:type="dcterms:W3CDTF">2020-11-12T13:35:06Z</dcterms:created>
  <dcterms:modified xsi:type="dcterms:W3CDTF">2022-08-04T19:38:52Z</dcterms:modified>
</cp:coreProperties>
</file>