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0" r:id="rId5"/>
    <p:sldId id="258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9E79-EEB7-5048-E910-32DF73E97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F883E-9AE0-4878-B066-C48FF12A7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4C704-FED2-520B-5D61-DA30F19C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2DB9C-B12B-51D8-4806-E128D6A8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3802E-5218-1D55-6AC5-EC6C8949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F8DC-A5ED-BCFF-3F65-666E0F86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DEF02-E5CC-6184-E7FE-BA9C1A543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D37CC-A34E-2ED5-24D5-F624E19B2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E6013-9CD6-EEA1-BA4B-9068D1BF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8693B-70A8-B227-1D28-CADDC3DB7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63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49467-E5CC-06D5-F759-F36CE54A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AE02F-C7BE-A012-B3F0-2E43A9EC4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0267D-D17F-2C95-00B0-7B4455EAB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FF89-5481-F2C2-BCB6-3DDA019C2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9B358-404B-C876-D67A-8A351369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EA9D-CD70-A8CF-41E9-01860F06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9D05-854C-B674-C3C8-1CFA194C26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F89D3-F563-06E3-62B7-C9C132548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EF5A7-00A8-4BBB-5887-769FE0C8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5F41E-C2EF-17B2-ED0F-48E0F4F3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980F3-1D38-FA6C-A2D7-58BB63E1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03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E32D-22F3-55C7-E9CD-73449BA3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03048-6E82-4CB7-5870-8AC60280D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BEB27-CB84-85AA-5DA5-CB3ADB4AD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2ECB6-5327-0319-7E9A-14CDB35F0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DFFBD3-B4FF-36A6-CCE2-F6CFE4549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10780-2F9F-0C79-1C5E-46D29707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C4EE9D-7B53-6C43-CF8B-26C0E197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6E99F-1C7F-100C-E663-8379304C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3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D16E-028E-D0D4-8B1F-FD5E9BF5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A04ED-FB0E-8FFF-2892-69C7114E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DE5A7-8ADC-7DE4-BC28-059578E3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3EF3B-5103-7A9E-0F0C-9388E521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8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FB04F6-C777-0B8C-77CD-1CCB1319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68C3B-43AA-AB3F-21A3-1E8BD7A60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C419B-3E23-624B-D9F2-A06CB66C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6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A12F-7CF3-3240-6F8B-FD8DEF7E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5339-A1FB-A122-8694-2AF11965C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E7BB8-4C30-4DEF-4793-546AFEEE7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65DCF-7D83-D37B-B1CA-5894837C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BC510-6668-4013-4DD5-8AAB319C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94682-332D-350F-28F9-77EF8DA4E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88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FC69-CE3B-D9DA-B059-283E928E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B44164-9D7E-E495-F3C9-1D512D8DAA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2F64F-4514-5435-8673-D3CF2B896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DB496-B3DB-AE91-F562-E01D855CB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9C602-F04B-1130-6D1D-EA753A09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49D9-276D-6BFD-AF82-407F4BB0E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02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9AAB-4EAA-6F6D-E1B1-9F775810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04207-B8D4-1167-8EB7-66C18B378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1A71C-E93A-9009-7D11-F1FC7E4B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E2830-9A0B-FD2D-1BB4-F8BD2254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4AE38-36DE-4D00-0647-E7A34502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716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1D074D-70B5-F2AB-0F31-682699BBC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A7FB2B-ED66-0813-913F-ACADFFE08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FC4D3-4A49-924A-B8D1-C78EAB5E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A48AD-1D19-BBF0-A0B9-15E98B0B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3D9E-2916-795E-20F8-FFAD73D6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95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2C953A-209B-5BC6-F595-AD9A75CF6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A6286-5898-237D-EE05-87A3EE9A0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88362-F986-C22F-8B11-4A615FCF0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CE77B-8DC5-C369-3D94-F4BB5269F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3A75-5E66-C629-AE9F-257AD8661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5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rtrait of smiling woman">
            <a:extLst>
              <a:ext uri="{FF2B5EF4-FFF2-40B4-BE49-F238E27FC236}">
                <a16:creationId xmlns:a16="http://schemas.microsoft.com/office/drawing/2014/main" id="{5C505149-F146-D611-9609-4E12901ABD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811033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593976" cy="2459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1800" dirty="0">
                <a:solidFill>
                  <a:srgbClr val="FFFFFF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936347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oung girl hands behind back">
            <a:extLst>
              <a:ext uri="{FF2B5EF4-FFF2-40B4-BE49-F238E27FC236}">
                <a16:creationId xmlns:a16="http://schemas.microsoft.com/office/drawing/2014/main" id="{356C679F-EF92-20E9-F131-3FBB1FC029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8633" y="0"/>
            <a:ext cx="2456192" cy="6858000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23B4C050-F1C7-1CBD-7268-5A9FAD7FA0AB}"/>
              </a:ext>
            </a:extLst>
          </p:cNvPr>
          <p:cNvSpPr/>
          <p:nvPr/>
        </p:nvSpPr>
        <p:spPr>
          <a:xfrm>
            <a:off x="484093" y="1021976"/>
            <a:ext cx="7351059" cy="4858871"/>
          </a:xfrm>
          <a:prstGeom prst="wedgeEllipseCallout">
            <a:avLst>
              <a:gd name="adj1" fmla="val 62427"/>
              <a:gd name="adj2" fmla="val -552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600" dirty="0"/>
              <a:t>¿Hola, cómo estás hoy? ¡Me alegro de verte!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53026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F0CDBE-9633-6C3B-7C79-699B76936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9388" y="1825625"/>
            <a:ext cx="4594411" cy="1329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8800" dirty="0">
                <a:solidFill>
                  <a:srgbClr val="FFFFFF"/>
                </a:solidFill>
              </a:rPr>
              <a:t>Welcome</a:t>
            </a:r>
          </a:p>
        </p:txBody>
      </p:sp>
      <p:pic>
        <p:nvPicPr>
          <p:cNvPr id="1026" name="Picture 2" descr="Image result for teenage boy standing up">
            <a:extLst>
              <a:ext uri="{FF2B5EF4-FFF2-40B4-BE49-F238E27FC236}">
                <a16:creationId xmlns:a16="http://schemas.microsoft.com/office/drawing/2014/main" id="{CA93F669-C5B9-03A8-69A9-D75E3AA3A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65124" y="819000"/>
            <a:ext cx="3483911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79CE7476-E279-854C-9958-C85845DAB08D}"/>
              </a:ext>
            </a:extLst>
          </p:cNvPr>
          <p:cNvSpPr/>
          <p:nvPr/>
        </p:nvSpPr>
        <p:spPr>
          <a:xfrm>
            <a:off x="4722826" y="1698313"/>
            <a:ext cx="7040282" cy="3461374"/>
          </a:xfrm>
          <a:prstGeom prst="wedgeRoundRectCallout">
            <a:avLst>
              <a:gd name="adj1" fmla="val -81393"/>
              <a:gd name="adj2" fmla="val -574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a-IE" sz="6000" dirty="0"/>
              <a:t>Dia duit</a:t>
            </a:r>
            <a:r>
              <a:rPr lang="en-US" sz="6000" dirty="0"/>
              <a:t>,</a:t>
            </a:r>
            <a:r>
              <a:rPr lang="ga-IE" sz="6000" dirty="0"/>
              <a:t> conas atá tú inniu? Is deas bualadh leat!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53203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4612FB5-126D-E95D-3841-E09D358B08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1275" y="0"/>
            <a:ext cx="4530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6FC141A8-5463-25FB-210F-A39F6C428E51}"/>
              </a:ext>
            </a:extLst>
          </p:cNvPr>
          <p:cNvSpPr/>
          <p:nvPr/>
        </p:nvSpPr>
        <p:spPr>
          <a:xfrm>
            <a:off x="1147481" y="794327"/>
            <a:ext cx="7209119" cy="5209309"/>
          </a:xfrm>
          <a:prstGeom prst="wedgeEllipseCallout">
            <a:avLst>
              <a:gd name="adj1" fmla="val 68052"/>
              <a:gd name="adj2" fmla="val -393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/>
              <a:t>مرحبا كيف حالك اليوم؟ من الجميل أن أراك!</a:t>
            </a:r>
          </a:p>
        </p:txBody>
      </p:sp>
    </p:spTree>
    <p:extLst>
      <p:ext uri="{BB962C8B-B14F-4D97-AF65-F5344CB8AC3E}">
        <p14:creationId xmlns:p14="http://schemas.microsoft.com/office/powerpoint/2010/main" val="1496068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black man smiling">
            <a:extLst>
              <a:ext uri="{FF2B5EF4-FFF2-40B4-BE49-F238E27FC236}">
                <a16:creationId xmlns:a16="http://schemas.microsoft.com/office/drawing/2014/main" id="{66279FDF-460F-39BA-A192-12EBC74FB8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0" name="Picture 8" descr="See the source image">
            <a:extLst>
              <a:ext uri="{FF2B5EF4-FFF2-40B4-BE49-F238E27FC236}">
                <a16:creationId xmlns:a16="http://schemas.microsoft.com/office/drawing/2014/main" id="{C25BA99C-BB43-C525-5ED9-431363FFE3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9623" y="360498"/>
            <a:ext cx="4212000" cy="62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223E18F-22F0-FACC-7C11-C8B5B9B3C0BB}"/>
              </a:ext>
            </a:extLst>
          </p:cNvPr>
          <p:cNvSpPr/>
          <p:nvPr/>
        </p:nvSpPr>
        <p:spPr>
          <a:xfrm>
            <a:off x="5540188" y="770965"/>
            <a:ext cx="5898777" cy="4518211"/>
          </a:xfrm>
          <a:prstGeom prst="wedgeRoundRectCallout">
            <a:avLst>
              <a:gd name="adj1" fmla="val -95074"/>
              <a:gd name="adj2" fmla="val -381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700" dirty="0"/>
              <a:t>😊</a:t>
            </a:r>
          </a:p>
        </p:txBody>
      </p:sp>
    </p:spTree>
    <p:extLst>
      <p:ext uri="{BB962C8B-B14F-4D97-AF65-F5344CB8AC3E}">
        <p14:creationId xmlns:p14="http://schemas.microsoft.com/office/powerpoint/2010/main" val="1234085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8E02D401-9F0B-6D38-A899-4BF78B7DB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13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2FE78D94-ADF0-B3DC-9AE8-A4EB8166C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494" y="255494"/>
            <a:ext cx="6293224" cy="629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6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683495-2E8E-5AC6-63A0-E119E1070B43}"/>
              </a:ext>
            </a:extLst>
          </p:cNvPr>
          <p:cNvSpPr txBox="1"/>
          <p:nvPr/>
        </p:nvSpPr>
        <p:spPr>
          <a:xfrm>
            <a:off x="7359851" y="666642"/>
            <a:ext cx="4611526" cy="3177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buSzPts val="1100"/>
            </a:pPr>
            <a:r>
              <a:rPr lang="en-GB" sz="4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‘A cheerful look brings joy to the heart.’</a:t>
            </a:r>
          </a:p>
          <a:p>
            <a:pPr lvl="0" algn="r">
              <a:lnSpc>
                <a:spcPct val="150000"/>
              </a:lnSpc>
              <a:buSzPts val="1100"/>
            </a:pPr>
            <a:r>
              <a:rPr lang="en-GB" sz="2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(Proverbs 15.30)</a:t>
            </a:r>
            <a:endParaRPr lang="en-GB" sz="24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he origins and significance of the ubiquitous Smiley face">
            <a:extLst>
              <a:ext uri="{FF2B5EF4-FFF2-40B4-BE49-F238E27FC236}">
                <a16:creationId xmlns:a16="http://schemas.microsoft.com/office/drawing/2014/main" id="{5388D7A8-31B6-FB1B-EB46-8FAF49671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309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885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53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9</cp:revision>
  <dcterms:created xsi:type="dcterms:W3CDTF">2022-06-30T10:03:12Z</dcterms:created>
  <dcterms:modified xsi:type="dcterms:W3CDTF">2022-08-04T19:35:35Z</dcterms:modified>
</cp:coreProperties>
</file>