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8" r:id="rId3"/>
    <p:sldId id="26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3095E-E62A-405A-A112-FD4E297EF9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B7218-E153-41C5-824D-3651E79A6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10B2E-1B37-405E-9FBF-ADCDB1EB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19CCD-7C44-43BD-97A0-E5345D53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9F41B-5C1A-45D0-9E24-F09EF3FE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35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B664F-60A0-42F0-96A8-83F662F0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11C7F-60A9-46BE-94A6-AD05928C2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CD161-E518-46FC-90C5-2CAAC890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F1DAE-B163-4787-9872-60455AB5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F5377-D190-4F4B-8E13-A5F086AE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38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2E848-B895-401A-BE36-5E47B131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5C5E0-49EF-495D-B795-E09FB6F71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5EDD7-19BC-4FA3-B667-2DCBB46C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65E6-9423-47C9-B06A-2A5605ECE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7AE2-296E-4F4C-8B34-C8F8E5EF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61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65C45-682D-4241-9F88-9FDD6B79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FE816-C1C4-431E-B98C-B194767A4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BCAA4-074F-400E-A708-F021C906C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FA6F8-35CD-4032-BE35-6B3E4697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27/06/2022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054A5-E4C3-49C6-A3B4-2390BE03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8BF79-9ADF-4203-86C2-E4E1A906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186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CB9D8-B97F-4E7D-B896-784FB9CC2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B5276-2354-47A9-ABB9-5BA0FF86D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CBA07-7478-4EFC-AF68-BEDE8D358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50E2B0-E277-4C29-B5E3-91228E131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3FAAF5-381E-4C50-A13E-01BAC7950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CAE65-57EC-4912-A238-71C01773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27/06/2022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A09E80-2BF2-49BC-A61B-EB4591D5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CC08BF-A25A-4961-B699-34EECA88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91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6486-48F4-4EC6-B2C5-2A53DA72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6502E-671A-4D99-AE3B-CC29EBBD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27/06/2022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915CF-BC82-482C-AF32-BC100A9F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9465E-0F9C-4791-AB5A-9576C34B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37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3C9058-502A-4166-BF7A-C1784E6E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27/06/2022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EBAE3-2606-4DA5-8C8F-1EC63E57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C30E4-62DB-4D4F-9D42-01CF73B2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8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1CBE3-241C-489A-AA93-52184B62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C75BC-CCB9-46EB-916F-E0DEB3D79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37209-449C-44DE-8731-D51761F86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647F1-0FEB-472F-930E-79FD52D0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27/06/2022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BF21CA-5DF7-4E7C-8023-D66E198A8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F6B09-0C5D-4FCC-A724-88168747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19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79D3-5C05-4683-BCCF-880DFA8F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FC6C2E-28D3-447F-AF24-15C84F5029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0AA06-DA0B-445F-8390-41F1921AC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8D757-0FDA-4E94-8B59-95A4410EA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27/06/2022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6B802-AD5B-4629-AD33-B15228F1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614F5-0DFE-4E71-8E3E-2120D776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58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CA7A0-C3BD-49BB-B7D9-0A173A5E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C4EC3-0D39-4D61-A009-7319EE4F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1537-48D8-4D40-A64E-46E3BD246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541DF-9831-439E-ACEC-13EA7621D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6ACDE-85E2-4611-9CD7-0353DE85D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66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4DFCDC-A781-4D1B-B3DA-D26BD6850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22394-F1EF-44EB-BA6B-CC0E0FA74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D09A5-A49E-40B2-9D5B-302B5BDB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pPr/>
              <a:t>27/06/2022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1548C-8332-48C1-A688-354589E0B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AB5E-08A2-4BB7-88ED-1C6D5B16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78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AB229-7A92-428F-910E-790FD770C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C05D4-B204-4C9C-830D-2BD7E824E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ECD79-1155-4B2D-91B1-AAA2DC7DB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2D598-86CA-4899-A3D5-CB42C8908920}" type="datetimeFigureOut">
              <a:rPr lang="en-GB" smtClean="0"/>
              <a:pPr/>
              <a:t>27/06/2022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483E4-315D-43EB-931E-88B05CD54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94C6B-2E2B-46E1-886C-FF27829EF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9DC2-082B-40E0-B5CC-19565E953D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81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67BB02-01CB-3DF8-A900-B20EBE7B9C64}"/>
              </a:ext>
            </a:extLst>
          </p:cNvPr>
          <p:cNvSpPr txBox="1"/>
          <p:nvPr/>
        </p:nvSpPr>
        <p:spPr>
          <a:xfrm>
            <a:off x="1524000" y="1122363"/>
            <a:ext cx="9144000" cy="3063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6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43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2D0B01-D59A-6C31-0003-58827B0926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2050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10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B6A5BC0-9A42-BFA1-FDFF-BE555E149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470" y="-157824"/>
            <a:ext cx="5661061" cy="754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90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2483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Hilary Homer</cp:lastModifiedBy>
  <cp:revision>17</cp:revision>
  <dcterms:created xsi:type="dcterms:W3CDTF">2017-06-27T17:58:57Z</dcterms:created>
  <dcterms:modified xsi:type="dcterms:W3CDTF">2022-06-27T10:35:42Z</dcterms:modified>
</cp:coreProperties>
</file>