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E3CF5-8CDC-4154-BAD6-AF14A11DB14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D2CA6-A2EC-476F-B1EA-CB7481DD6CC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uide to Birthstones: June – Pearl, Axexandrite, And Moonstone - David  Tishbi Jewelry"/>
          <p:cNvPicPr>
            <a:picLocks noChangeAspect="1" noChangeArrowheads="1"/>
          </p:cNvPicPr>
          <p:nvPr/>
        </p:nvPicPr>
        <p:blipFill>
          <a:blip r:embed="rId2" cstate="print"/>
          <a:srcRect t="13251" b="18500"/>
          <a:stretch>
            <a:fillRect/>
          </a:stretch>
        </p:blipFill>
        <p:spPr bwMode="auto">
          <a:xfrm>
            <a:off x="1853952" y="646437"/>
            <a:ext cx="5436096" cy="5565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lassic Freshwater Pearl Diamond Necklace - Yoko London"/>
          <p:cNvPicPr>
            <a:picLocks noChangeAspect="1" noChangeArrowheads="1"/>
          </p:cNvPicPr>
          <p:nvPr/>
        </p:nvPicPr>
        <p:blipFill>
          <a:blip r:embed="rId2" cstate="print"/>
          <a:srcRect t="21053" b="19298"/>
          <a:stretch>
            <a:fillRect/>
          </a:stretch>
        </p:blipFill>
        <p:spPr bwMode="auto">
          <a:xfrm>
            <a:off x="3923928" y="3617232"/>
            <a:ext cx="5040560" cy="3006650"/>
          </a:xfrm>
          <a:prstGeom prst="rect">
            <a:avLst/>
          </a:prstGeom>
          <a:noFill/>
        </p:spPr>
      </p:pic>
      <p:pic>
        <p:nvPicPr>
          <p:cNvPr id="3078" name="Picture 6" descr="Pearl Earrings 7-8mm Freshwater Cultured Pearl 925 Sterling Silver Stud  Earrings for Women- VIKI LYNN : Amazon.co.uk: Jewell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32656"/>
            <a:ext cx="3116089" cy="2708920"/>
          </a:xfrm>
          <a:prstGeom prst="rect">
            <a:avLst/>
          </a:prstGeom>
          <a:noFill/>
        </p:spPr>
      </p:pic>
      <p:pic>
        <p:nvPicPr>
          <p:cNvPr id="3080" name="Picture 8" descr="37 BLACK GIRLS WEARING PEARLS ideas | wearing pearls, black girls, wear  pearls"/>
          <p:cNvPicPr>
            <a:picLocks noChangeAspect="1" noChangeArrowheads="1"/>
          </p:cNvPicPr>
          <p:nvPr/>
        </p:nvPicPr>
        <p:blipFill>
          <a:blip r:embed="rId4" cstate="print"/>
          <a:srcRect t="58754"/>
          <a:stretch>
            <a:fillRect/>
          </a:stretch>
        </p:blipFill>
        <p:spPr bwMode="auto">
          <a:xfrm>
            <a:off x="395536" y="260648"/>
            <a:ext cx="4655478" cy="3168352"/>
          </a:xfrm>
          <a:prstGeom prst="rect">
            <a:avLst/>
          </a:prstGeom>
          <a:noFill/>
        </p:spPr>
      </p:pic>
      <p:pic>
        <p:nvPicPr>
          <p:cNvPr id="3082" name="Picture 10" descr="Classic White Japanese Akoya Pearl Bracelet in Gold | Winterson"/>
          <p:cNvPicPr>
            <a:picLocks noChangeAspect="1" noChangeArrowheads="1"/>
          </p:cNvPicPr>
          <p:nvPr/>
        </p:nvPicPr>
        <p:blipFill>
          <a:blip r:embed="rId5" cstate="print"/>
          <a:srcRect l="9722" t="15278" r="9722" b="16667"/>
          <a:stretch>
            <a:fillRect/>
          </a:stretch>
        </p:blipFill>
        <p:spPr bwMode="auto">
          <a:xfrm>
            <a:off x="251520" y="3573016"/>
            <a:ext cx="3456384" cy="2920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earl found inside oyster for headache cure | Arab Ne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200" y="944724"/>
            <a:ext cx="8233600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32AE1C18-2D94-F55A-1BB3-0A5143C31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76" y="773832"/>
            <a:ext cx="7080448" cy="531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Hilary Homer</cp:lastModifiedBy>
  <cp:revision>5</cp:revision>
  <dcterms:created xsi:type="dcterms:W3CDTF">2022-06-16T18:30:23Z</dcterms:created>
  <dcterms:modified xsi:type="dcterms:W3CDTF">2022-06-22T13:48:28Z</dcterms:modified>
</cp:coreProperties>
</file>