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8" r:id="rId6"/>
    <p:sldId id="257" r:id="rId7"/>
    <p:sldId id="259" r:id="rId8"/>
    <p:sldId id="261" r:id="rId9"/>
    <p:sldId id="267" r:id="rId10"/>
    <p:sldId id="268" r:id="rId11"/>
    <p:sldId id="269" r:id="rId12"/>
    <p:sldId id="264" r:id="rId13"/>
    <p:sldId id="271" r:id="rId14"/>
    <p:sldId id="273" r:id="rId15"/>
    <p:sldId id="272" r:id="rId16"/>
    <p:sldId id="265" r:id="rId17"/>
    <p:sldId id="26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7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0A75B-BC9E-E560-26B1-2EFE4A8DD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80E39D-2CC9-BE3C-438E-C5CFA20C0D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0C564-1AAC-C7B9-7324-252E6759A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1D42C-F676-FBDF-9C37-1A2B15D7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AF62F-90F7-3A5B-9125-2C234F06E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735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4C7A8-DCBD-662F-BFE2-C8223333E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152A4-ECA8-3324-B4E4-A5097E39C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28C43-3F61-B2BB-8C41-B754B69EF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F6C75-A3A8-E9F1-A73A-AA2CE73D6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32279-2869-DDAF-CB88-B408BD89B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73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D6553-637E-DD66-F139-5285FF90C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F956F-27DF-C131-CCF9-0E09FDEF4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7455C-C28F-178D-08D5-E1AFE9E45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1674F-C1F4-6102-6CC5-FC8586F79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2BD49-F498-ACC0-8263-F45D5290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594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5E084-98A7-5B11-DFEB-40911C17C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787CC-55C9-03E3-4FB6-B356C5798B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5278D2-3681-D1FD-F139-51AF3E197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A10F7-934A-80B6-1A55-8AB0768F5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909338-CA56-FE87-1436-C7EAB0283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18F253-5039-5BC9-D24F-B5DD327FC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153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87411-B892-B1D6-63BB-4BF134DF8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096DBE-5627-785B-93A4-DEEF01DD46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207D04-35B9-CFD7-0686-2B535D927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2C24AF-5AC0-E97D-6B37-D9BC8F9B18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DF134E-67B5-248C-20DD-4292C3292F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1D300D-FA91-E238-2D75-818AB3D16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F11D5-010D-34F8-2C1B-B42DFB517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D59A3B-513E-E4DD-592F-58F81F3E2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66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D3FEE-9C21-FF33-DB5E-C7A1BABFA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FADA33-D3FE-0577-2BDC-6894F84E8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44C5C2-5A40-388B-CB72-7D181F976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37CFE3-735F-FDBC-CCF8-01308CEC7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47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1B4659-4AD1-5E8B-549B-6CD57E5CA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AFF5E-D108-624A-1532-FB345D3EE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BA1EC-709A-AA13-9831-9FE5F56FC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04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01E7B-FC5C-A97A-9F58-C43215037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AE46B-72BF-BD7D-2BFA-7DEA05339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0A68E-21C4-6C12-A3B7-4A7E1094A5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9189A9-6113-849E-43AF-45CE9E0B0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9A0AE-D714-4A45-2870-6DFA806DA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3DD070-CD9C-0107-4B9A-F3017AB9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156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DFFB4-6E3E-261E-4B24-F3E3ABB9B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2BB821-DC25-297E-ECF6-B1D30E0462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CF4A9-2A81-A2BA-5154-7A339C3E7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32EF0E-FD9E-020D-A21B-CA98F888A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56D236-21BC-7900-92AA-EBAFD51FA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A3E140-E486-85F8-455E-4C9252C5A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24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A95A6-C44D-3E08-4063-6C27761EC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3B8FC2-620A-5E7F-39CC-F4D67E26D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38682-2E04-3D78-0930-964544C11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8E44A-5B64-06FF-9F96-5B95F4053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AF15C-4D16-CC75-D7E1-B4A6129BA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27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C24243-91E5-64BD-6499-B618CD76AD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24413B-8EE1-E41C-B50E-2CF2C9574A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2CF4F-3446-55DC-1C38-1794A398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233A3-781C-6B48-4378-505585984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4C26F-B6DB-0C91-3F72-6AB21D8C5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399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85C1B1-6E16-6C97-AED3-0C7FE59D7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F4584-3DB0-67EC-982C-39D8AA021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9CB81-B4E5-F06C-304C-316CECDAC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B8ED6-A843-321D-A2B6-D6ADB27FE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5E2B5-F7FB-8D74-488A-51D93A4BE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88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45356" y="505097"/>
            <a:ext cx="7301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You Can Do Anything!</a:t>
            </a:r>
          </a:p>
        </p:txBody>
      </p:sp>
      <p:pic>
        <p:nvPicPr>
          <p:cNvPr id="2" name="Picture 2" descr="Professions, jobs, choosing a career. Different male and female special  training, education for future life, successful employment. Vector flat  style cartoon illustration isolated on white background Stock Vector |  Adobe Stock">
            <a:extLst>
              <a:ext uri="{FF2B5EF4-FFF2-40B4-BE49-F238E27FC236}">
                <a16:creationId xmlns:a16="http://schemas.microsoft.com/office/drawing/2014/main" id="{FBEBA5B7-6B62-4585-B39B-D3B0F48B7A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"/>
          <a:stretch/>
        </p:blipFill>
        <p:spPr bwMode="auto">
          <a:xfrm>
            <a:off x="152400" y="1547622"/>
            <a:ext cx="11887201" cy="508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8538" y="535968"/>
            <a:ext cx="39164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You can be . . .</a:t>
            </a:r>
          </a:p>
        </p:txBody>
      </p:sp>
      <p:sp>
        <p:nvSpPr>
          <p:cNvPr id="2" name="Rectangle 1"/>
          <p:cNvSpPr/>
          <p:nvPr/>
        </p:nvSpPr>
        <p:spPr>
          <a:xfrm>
            <a:off x="8412245" y="535967"/>
            <a:ext cx="32993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a footballer</a:t>
            </a:r>
          </a:p>
        </p:txBody>
      </p:sp>
      <p:pic>
        <p:nvPicPr>
          <p:cNvPr id="3074" name="Picture 2" descr="How Marcus Rashford&amp;#39;s childhood has driven £20m crusade to feed Manchester  kids during Covid crisis | Daily Mail Onl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326" y="1540246"/>
            <a:ext cx="7005008" cy="4207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10998" y="5982494"/>
            <a:ext cx="51700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Marcus </a:t>
            </a:r>
            <a:r>
              <a:rPr lang="en-GB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Rashford</a:t>
            </a:r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MBE</a:t>
            </a:r>
          </a:p>
        </p:txBody>
      </p:sp>
    </p:spTree>
    <p:extLst>
      <p:ext uri="{BB962C8B-B14F-4D97-AF65-F5344CB8AC3E}">
        <p14:creationId xmlns:p14="http://schemas.microsoft.com/office/powerpoint/2010/main" val="2257595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8904" y="300837"/>
            <a:ext cx="39164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You can be . . .</a:t>
            </a:r>
          </a:p>
        </p:txBody>
      </p:sp>
      <p:pic>
        <p:nvPicPr>
          <p:cNvPr id="2050" name="Picture 2" descr="Places Where JK Rowling Wrote Harry Potter in Edinburgh Scot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04" y="2231421"/>
            <a:ext cx="4676384" cy="311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8903453" y="300837"/>
            <a:ext cx="26773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an author</a:t>
            </a:r>
          </a:p>
        </p:txBody>
      </p:sp>
      <p:pic>
        <p:nvPicPr>
          <p:cNvPr id="2052" name="Picture 4" descr="Harry Potter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000" y="999756"/>
            <a:ext cx="3816000" cy="130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ow Harry Potter became a rallying cry - BBC Cul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777" y="2335924"/>
            <a:ext cx="4917319" cy="276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J.K. Rowling - J.K. Rowli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7" r="25102"/>
          <a:stretch/>
        </p:blipFill>
        <p:spPr bwMode="auto">
          <a:xfrm>
            <a:off x="5321300" y="5262853"/>
            <a:ext cx="1549400" cy="146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005777" y="5659676"/>
            <a:ext cx="41216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J.K. Rowling OBE</a:t>
            </a:r>
          </a:p>
        </p:txBody>
      </p:sp>
    </p:spTree>
    <p:extLst>
      <p:ext uri="{BB962C8B-B14F-4D97-AF65-F5344CB8AC3E}">
        <p14:creationId xmlns:p14="http://schemas.microsoft.com/office/powerpoint/2010/main" val="2867528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8538" y="535968"/>
            <a:ext cx="39164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You can be . . .</a:t>
            </a:r>
          </a:p>
        </p:txBody>
      </p:sp>
      <p:sp>
        <p:nvSpPr>
          <p:cNvPr id="2" name="Rectangle 1"/>
          <p:cNvSpPr/>
          <p:nvPr/>
        </p:nvSpPr>
        <p:spPr>
          <a:xfrm>
            <a:off x="9191294" y="535967"/>
            <a:ext cx="22493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a singer</a:t>
            </a:r>
          </a:p>
        </p:txBody>
      </p:sp>
      <p:pic>
        <p:nvPicPr>
          <p:cNvPr id="4098" name="Picture 2" descr="Banksy designs Stormzy a stab-proof vest ahead of history-making  Glastonbury set | CN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99" y="1493724"/>
            <a:ext cx="6195246" cy="413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71521" y="5814052"/>
            <a:ext cx="20489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Stormzy</a:t>
            </a:r>
            <a:endParaRPr lang="en-GB" sz="44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104" name="Picture 8" descr="Cambridge University: &amp;#39;Stormzy effect&amp;#39; helps rise in black students - BBC  Ne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149" y="2251603"/>
            <a:ext cx="5038584" cy="283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67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8538" y="535968"/>
            <a:ext cx="39164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You can be . . .</a:t>
            </a:r>
          </a:p>
        </p:txBody>
      </p:sp>
      <p:sp>
        <p:nvSpPr>
          <p:cNvPr id="2" name="Rectangle 1"/>
          <p:cNvSpPr/>
          <p:nvPr/>
        </p:nvSpPr>
        <p:spPr>
          <a:xfrm>
            <a:off x="6665807" y="535967"/>
            <a:ext cx="50465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a racing car driver</a:t>
            </a:r>
          </a:p>
        </p:txBody>
      </p:sp>
      <p:pic>
        <p:nvPicPr>
          <p:cNvPr id="6148" name="Picture 4" descr="Page 5 - F1 Champion Lewis Hamiltons&amp;#39; Cars - owned in personal lif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38" y="2172471"/>
            <a:ext cx="5657850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59298" y="5398980"/>
            <a:ext cx="55563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Sir Lewis Hamilton MBE</a:t>
            </a:r>
          </a:p>
        </p:txBody>
      </p:sp>
      <p:pic>
        <p:nvPicPr>
          <p:cNvPr id="6150" name="Picture 6" descr="Proven Performers - SACH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7" b="12048"/>
          <a:stretch/>
        </p:blipFill>
        <p:spPr bwMode="auto">
          <a:xfrm>
            <a:off x="8209708" y="1471749"/>
            <a:ext cx="2424322" cy="435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956564" y="5911912"/>
            <a:ext cx="29306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Billy Monger</a:t>
            </a:r>
          </a:p>
        </p:txBody>
      </p:sp>
    </p:spTree>
    <p:extLst>
      <p:ext uri="{BB962C8B-B14F-4D97-AF65-F5344CB8AC3E}">
        <p14:creationId xmlns:p14="http://schemas.microsoft.com/office/powerpoint/2010/main" val="419262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8538" y="535968"/>
            <a:ext cx="39164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You can be . . .</a:t>
            </a:r>
          </a:p>
        </p:txBody>
      </p:sp>
      <p:sp>
        <p:nvSpPr>
          <p:cNvPr id="2" name="Rectangle 1"/>
          <p:cNvSpPr/>
          <p:nvPr/>
        </p:nvSpPr>
        <p:spPr>
          <a:xfrm>
            <a:off x="3768279" y="5935517"/>
            <a:ext cx="4655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Dame Sarah Gilbert</a:t>
            </a:r>
          </a:p>
        </p:txBody>
      </p:sp>
      <p:sp>
        <p:nvSpPr>
          <p:cNvPr id="3" name="Rectangle 2"/>
          <p:cNvSpPr/>
          <p:nvPr/>
        </p:nvSpPr>
        <p:spPr>
          <a:xfrm>
            <a:off x="7945830" y="535968"/>
            <a:ext cx="293381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a scientist</a:t>
            </a:r>
          </a:p>
        </p:txBody>
      </p:sp>
      <p:pic>
        <p:nvPicPr>
          <p:cNvPr id="1026" name="Picture 2" descr="Mattel creates Barbie doll of scientist who designed Oxford coronavirus  vacc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249" y="1567995"/>
            <a:ext cx="6269503" cy="417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151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8538" y="535968"/>
            <a:ext cx="39164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You can be . . .</a:t>
            </a:r>
          </a:p>
        </p:txBody>
      </p:sp>
      <p:sp>
        <p:nvSpPr>
          <p:cNvPr id="2" name="Rectangle 1"/>
          <p:cNvSpPr/>
          <p:nvPr/>
        </p:nvSpPr>
        <p:spPr>
          <a:xfrm>
            <a:off x="1094109" y="5395071"/>
            <a:ext cx="38298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Bear </a:t>
            </a:r>
            <a:r>
              <a:rPr lang="en-GB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Grylls</a:t>
            </a:r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OBE</a:t>
            </a:r>
          </a:p>
        </p:txBody>
      </p:sp>
      <p:sp>
        <p:nvSpPr>
          <p:cNvPr id="3" name="Rectangle 2"/>
          <p:cNvSpPr/>
          <p:nvPr/>
        </p:nvSpPr>
        <p:spPr>
          <a:xfrm>
            <a:off x="7780367" y="535968"/>
            <a:ext cx="38459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an adventurer</a:t>
            </a:r>
          </a:p>
        </p:txBody>
      </p:sp>
      <p:pic>
        <p:nvPicPr>
          <p:cNvPr id="2050" name="Picture 2" descr="Bear Gry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28" y="1626055"/>
            <a:ext cx="5326659" cy="3555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teve Backshall Biography - Natural World Safari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502" y="1698519"/>
            <a:ext cx="6063317" cy="341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457221" y="5395070"/>
            <a:ext cx="48878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Steve </a:t>
            </a:r>
            <a:r>
              <a:rPr lang="en-GB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Backshall</a:t>
            </a:r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MBE</a:t>
            </a:r>
          </a:p>
        </p:txBody>
      </p:sp>
    </p:spTree>
    <p:extLst>
      <p:ext uri="{BB962C8B-B14F-4D97-AF65-F5344CB8AC3E}">
        <p14:creationId xmlns:p14="http://schemas.microsoft.com/office/powerpoint/2010/main" val="4248334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8538" y="535968"/>
            <a:ext cx="39164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You can be . . .</a:t>
            </a:r>
          </a:p>
        </p:txBody>
      </p:sp>
      <p:sp>
        <p:nvSpPr>
          <p:cNvPr id="2" name="Rectangle 1"/>
          <p:cNvSpPr/>
          <p:nvPr/>
        </p:nvSpPr>
        <p:spPr>
          <a:xfrm>
            <a:off x="3403597" y="5859298"/>
            <a:ext cx="53848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Captain Sir Tom Moore</a:t>
            </a:r>
          </a:p>
        </p:txBody>
      </p:sp>
      <p:sp>
        <p:nvSpPr>
          <p:cNvPr id="3" name="Rectangle 2"/>
          <p:cNvSpPr/>
          <p:nvPr/>
        </p:nvSpPr>
        <p:spPr>
          <a:xfrm>
            <a:off x="8212167" y="535968"/>
            <a:ext cx="34211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a fundraiser</a:t>
            </a:r>
          </a:p>
        </p:txBody>
      </p:sp>
      <p:pic>
        <p:nvPicPr>
          <p:cNvPr id="2054" name="Picture 6" descr="UK war veteran and fundraiser Captain Tom Moore, who served in India, to be  knighted - Telegraph In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16" y="1423435"/>
            <a:ext cx="4317836" cy="431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UK&amp;#39;s Star COVID Fundraiser Captain Tom Moore Dies at 100 | Voice of America  - Englis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944" y="1423435"/>
            <a:ext cx="6464808" cy="430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82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8538" y="261051"/>
            <a:ext cx="39164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You can be . . .</a:t>
            </a:r>
          </a:p>
        </p:txBody>
      </p:sp>
      <p:pic>
        <p:nvPicPr>
          <p:cNvPr id="9218" name="Picture 2" descr="How many medals have Team GB won at the Tokyo 2020 Olympics? Full list of  winners and latest medal tab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387" y="1272977"/>
            <a:ext cx="3025977" cy="211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845038" y="261051"/>
            <a:ext cx="28552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an athlete</a:t>
            </a:r>
          </a:p>
        </p:txBody>
      </p:sp>
      <p:pic>
        <p:nvPicPr>
          <p:cNvPr id="9222" name="Picture 6" descr="BMX - latest news, breaking stories and comment - The Independ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129" y="1218140"/>
            <a:ext cx="2947742" cy="190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Tom Daley and Dustin Lance Black: The gold medalist and his Oscar-winner  husband are the ultimate power coup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23" y="3733041"/>
            <a:ext cx="4140617" cy="232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00819" y="6087658"/>
            <a:ext cx="36856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Tom Daley OBE</a:t>
            </a:r>
          </a:p>
        </p:txBody>
      </p:sp>
      <p:pic>
        <p:nvPicPr>
          <p:cNvPr id="14" name="Picture 12" descr="GB Paralympian Hannah Cockcroft speaks out about accessible homes | The  House Shop Blo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68"/>
          <a:stretch/>
        </p:blipFill>
        <p:spPr bwMode="auto">
          <a:xfrm>
            <a:off x="8003636" y="1218140"/>
            <a:ext cx="3447144" cy="246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Athletics: Hannah Cockroft wins at the Anniversary Games | Sportsist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101" y="4077957"/>
            <a:ext cx="2777855" cy="198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8736995" y="4297425"/>
            <a:ext cx="32348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Hannah </a:t>
            </a:r>
            <a:r>
              <a:rPr lang="en-GB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Cockroft</a:t>
            </a:r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OBE</a:t>
            </a:r>
          </a:p>
        </p:txBody>
      </p:sp>
    </p:spTree>
    <p:extLst>
      <p:ext uri="{BB962C8B-B14F-4D97-AF65-F5344CB8AC3E}">
        <p14:creationId xmlns:p14="http://schemas.microsoft.com/office/powerpoint/2010/main" val="412725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8538" y="535968"/>
            <a:ext cx="39164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You can be . . .</a:t>
            </a:r>
          </a:p>
        </p:txBody>
      </p:sp>
      <p:sp>
        <p:nvSpPr>
          <p:cNvPr id="3" name="Rectangle 2"/>
          <p:cNvSpPr/>
          <p:nvPr/>
        </p:nvSpPr>
        <p:spPr>
          <a:xfrm>
            <a:off x="7660020" y="535967"/>
            <a:ext cx="4531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an actor or </a:t>
            </a:r>
            <a:b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a dancer</a:t>
            </a:r>
          </a:p>
        </p:txBody>
      </p:sp>
      <p:pic>
        <p:nvPicPr>
          <p:cNvPr id="5122" name="Picture 2" descr="Everything you need to know about Strictly Come Dancing 20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492" y="278673"/>
            <a:ext cx="2697016" cy="195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Deaf Actress Rose Ayling-Ellis Wins Strictly 2021 | Strictly Come Danc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8" name="Picture 4" descr="Deaf Actress Rose Ayling-Ellis Wins Strictly 2021 | Strictly Come Danc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022" y="2436608"/>
            <a:ext cx="5753627" cy="337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trictly 2021: Rose Ayling-Ellis honours Deaf community with silence |  Metro New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710113"/>
            <a:ext cx="5382958" cy="282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122010" y="5881033"/>
            <a:ext cx="39479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Rose </a:t>
            </a:r>
            <a:r>
              <a:rPr lang="en-GB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Ayling</a:t>
            </a:r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-Ellis</a:t>
            </a:r>
          </a:p>
        </p:txBody>
      </p:sp>
    </p:spTree>
    <p:extLst>
      <p:ext uri="{BB962C8B-B14F-4D97-AF65-F5344CB8AC3E}">
        <p14:creationId xmlns:p14="http://schemas.microsoft.com/office/powerpoint/2010/main" val="3971852032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8538" y="535968"/>
            <a:ext cx="31037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You can . . .</a:t>
            </a:r>
          </a:p>
        </p:txBody>
      </p:sp>
      <p:pic>
        <p:nvPicPr>
          <p:cNvPr id="7170" name="Picture 2" descr="Virgin Galactic&amp;#39;s Richard Branson on Space and the Comedown from Orbit -  Rolling Sto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" y="1854542"/>
            <a:ext cx="6218688" cy="310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n full: Richard Branson launches to space on Virgin Galactic flight -  YouTub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994" y="2178018"/>
            <a:ext cx="4405358" cy="247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69081" y="5612771"/>
            <a:ext cx="46538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Sir Richard Branson</a:t>
            </a:r>
          </a:p>
        </p:txBody>
      </p:sp>
      <p:sp>
        <p:nvSpPr>
          <p:cNvPr id="3" name="Rectangle 2"/>
          <p:cNvSpPr/>
          <p:nvPr/>
        </p:nvSpPr>
        <p:spPr>
          <a:xfrm>
            <a:off x="8225230" y="535968"/>
            <a:ext cx="35974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go into space</a:t>
            </a:r>
          </a:p>
        </p:txBody>
      </p:sp>
    </p:spTree>
    <p:extLst>
      <p:ext uri="{BB962C8B-B14F-4D97-AF65-F5344CB8AC3E}">
        <p14:creationId xmlns:p14="http://schemas.microsoft.com/office/powerpoint/2010/main" val="427551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7845" y="286777"/>
            <a:ext cx="39164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You can be . . .</a:t>
            </a:r>
          </a:p>
        </p:txBody>
      </p:sp>
      <p:sp>
        <p:nvSpPr>
          <p:cNvPr id="3" name="Rectangle 2"/>
          <p:cNvSpPr/>
          <p:nvPr/>
        </p:nvSpPr>
        <p:spPr>
          <a:xfrm>
            <a:off x="7161715" y="286777"/>
            <a:ext cx="48013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a tennis champion</a:t>
            </a:r>
          </a:p>
        </p:txBody>
      </p:sp>
      <p:pic>
        <p:nvPicPr>
          <p:cNvPr id="2050" name="Picture 2" descr="Teen Emma Raducanu wins US Open title for first Grand Slam crown by a  qualifier | Tennis News - Times of In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167" y="1411833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mma Raducanu: British teenager enjoying &amp;#39;free swing&amp;#39; at US Open | The  Independ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3" y="1434123"/>
            <a:ext cx="4341469" cy="3209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mma Raducanu Is the New Teenage Queen of Tennis | Vogu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3"/>
          <a:stretch/>
        </p:blipFill>
        <p:spPr bwMode="auto">
          <a:xfrm>
            <a:off x="4611327" y="2351312"/>
            <a:ext cx="3500814" cy="321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658474" y="5812817"/>
            <a:ext cx="48750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Emma </a:t>
            </a:r>
            <a:r>
              <a:rPr lang="en-GB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Raducanu</a:t>
            </a:r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MBE</a:t>
            </a:r>
          </a:p>
        </p:txBody>
      </p:sp>
    </p:spTree>
    <p:extLst>
      <p:ext uri="{BB962C8B-B14F-4D97-AF65-F5344CB8AC3E}">
        <p14:creationId xmlns:p14="http://schemas.microsoft.com/office/powerpoint/2010/main" val="425872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14281" y="500744"/>
            <a:ext cx="6563439" cy="1313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What do you think you need to achieve your ambitions?</a:t>
            </a:r>
          </a:p>
        </p:txBody>
      </p:sp>
      <p:pic>
        <p:nvPicPr>
          <p:cNvPr id="10242" name="Picture 2" descr="Question Emoji - Question Emoji Png PNG Image | Transparent PNG Free  Download on Seek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655" y="2176175"/>
            <a:ext cx="3814690" cy="360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1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18211" y="605637"/>
            <a:ext cx="51555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Determination to . . .</a:t>
            </a:r>
            <a:endParaRPr lang="en-GB" sz="3600" dirty="0"/>
          </a:p>
        </p:txBody>
      </p:sp>
      <p:pic>
        <p:nvPicPr>
          <p:cNvPr id="1026" name="Picture 2" descr="Never Give Up Endless Progress Determination Stock Illustration -  Illustration of good, help: 3356457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9" b="9862"/>
          <a:stretch/>
        </p:blipFill>
        <p:spPr bwMode="auto">
          <a:xfrm>
            <a:off x="449365" y="2301393"/>
            <a:ext cx="3584157" cy="326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ock Illustration - Never give up gold compass words determination.  Clipart Illustrations gg65871700 - Go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384" y="2289908"/>
            <a:ext cx="3124947" cy="326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nail crossing the finish line Royalty Free Vector 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01"/>
          <a:stretch/>
        </p:blipFill>
        <p:spPr bwMode="auto">
          <a:xfrm>
            <a:off x="8324193" y="2289908"/>
            <a:ext cx="3426841" cy="327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8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BABA45-2573-448C-A919-D4C7C29DD56E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1be41fc0-aa03-44b0-9f57-ad44166b7528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3509</TotalTime>
  <Words>159</Words>
  <Application>Microsoft Office PowerPoint</Application>
  <PresentationFormat>Widescreen</PresentationFormat>
  <Paragraphs>39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50</cp:revision>
  <dcterms:created xsi:type="dcterms:W3CDTF">2021-08-11T17:39:57Z</dcterms:created>
  <dcterms:modified xsi:type="dcterms:W3CDTF">2022-06-27T08:51:46Z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