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1" r:id="rId4"/>
    <p:sldId id="267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obat-ind2906.blogspot.com/2017/08/balancing-act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7C12CF55-4257-D9D8-7F90-C79ABB0279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690"/>
          <a:stretch/>
        </p:blipFill>
        <p:spPr>
          <a:xfrm>
            <a:off x="1535" y="10"/>
            <a:ext cx="1218893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67BB02-01CB-3DF8-A900-B20EBE7B9C64}"/>
              </a:ext>
            </a:extLst>
          </p:cNvPr>
          <p:cNvSpPr txBox="1"/>
          <p:nvPr/>
        </p:nvSpPr>
        <p:spPr>
          <a:xfrm>
            <a:off x="4351867" y="3167887"/>
            <a:ext cx="3488267" cy="10177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DB047-AEAB-428F-7A8B-3EFBEEF99191}"/>
              </a:ext>
            </a:extLst>
          </p:cNvPr>
          <p:cNvSpPr txBox="1"/>
          <p:nvPr/>
        </p:nvSpPr>
        <p:spPr>
          <a:xfrm>
            <a:off x="9748859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sobat-ind2906.blogspot.com/2017/08/balancing-ac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543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icture containing outdoor, sky, valley, canyon&#10;&#10;Description automatically generated">
            <a:extLst>
              <a:ext uri="{FF2B5EF4-FFF2-40B4-BE49-F238E27FC236}">
                <a16:creationId xmlns:a16="http://schemas.microsoft.com/office/drawing/2014/main" id="{F833C2A3-65CF-F975-19D1-6F4E9EA3BF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27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person, athletic game, sport, ball&#10;&#10;Description automatically generated">
            <a:extLst>
              <a:ext uri="{FF2B5EF4-FFF2-40B4-BE49-F238E27FC236}">
                <a16:creationId xmlns:a16="http://schemas.microsoft.com/office/drawing/2014/main" id="{B36C881C-332A-65F7-E1C0-3D7FB723C2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131" y="457200"/>
            <a:ext cx="476973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33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jumping over a bar&#10;&#10;Description automatically generated with low confidence">
            <a:extLst>
              <a:ext uri="{FF2B5EF4-FFF2-40B4-BE49-F238E27FC236}">
                <a16:creationId xmlns:a16="http://schemas.microsoft.com/office/drawing/2014/main" id="{96A82269-FA83-AD2B-171B-BA0EC07656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4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0EBE1C7A-073C-A23F-A893-25A81BE633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2" b="129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1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19580-08CB-43DF-DDBA-D5C00552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erson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EF688A23-D554-51FC-16B1-C4ADD06C1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434" y="-1076647"/>
            <a:ext cx="12695434" cy="7934647"/>
          </a:xfrm>
        </p:spPr>
      </p:pic>
    </p:spTree>
    <p:extLst>
      <p:ext uri="{BB962C8B-B14F-4D97-AF65-F5344CB8AC3E}">
        <p14:creationId xmlns:p14="http://schemas.microsoft.com/office/powerpoint/2010/main" val="1152936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1476</TotalTime>
  <Words>11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Hilary Homer</cp:lastModifiedBy>
  <cp:revision>17</cp:revision>
  <dcterms:created xsi:type="dcterms:W3CDTF">2017-06-27T17:58:57Z</dcterms:created>
  <dcterms:modified xsi:type="dcterms:W3CDTF">2022-05-25T18:26:30Z</dcterms:modified>
</cp:coreProperties>
</file>