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0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7D8E1-D2B1-5A71-CC00-AF6277230B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DC2C1A-042C-85FA-07C0-F48264146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2DC20-AE47-0BC3-24E3-636891358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FD1B8-0438-825D-A8B9-0A3F2C4E5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9A755-DDD2-C3BD-F2AE-EF4F75304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906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5041F-A9A3-BF01-413B-93288A51D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A7E8B-52AF-C3CD-0715-E9E2E68D2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EF0DE-9B53-3FC8-3646-2761C2D9B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DD25C-2014-B501-AF50-F121AB30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07E5B-9D7B-AA2F-9A09-A94DD48FF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049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A9E1A-E55D-E0BF-DDFE-C8FE3CF14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31CDA-9F8D-77F6-7FEF-EF4DF1E42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766175-4D30-0A3A-72AC-8018EFB4C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6F4C1-AFC1-B09C-D99B-2D0A79DC5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593B8-530F-2256-49AF-9F04999B8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46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B6060-F7D9-2B1D-34C5-785D96D06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4D8F7-42C6-5877-A40F-7E0F9AD2B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A52423-B7B2-F901-8046-08FC285353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09C8A9-D9FF-B26B-7760-CE5B720D6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6FB0C1-B036-6BEB-EEAF-E37AFDE1A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3C36E2-5FB1-2558-15E6-7361E6CA2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414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7BC53-2212-DA75-24CB-92E93BBF4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C07569-947A-15EA-3985-F315F4E7A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6DB784-1C00-BB35-A828-489031C343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C1E9B0-3D5C-FE2D-3EF2-E5637FABB5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9E96C1-8F62-3C52-A4C7-3FDC8A5366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D3B321-3914-6EB3-C190-CE6C8A265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0C148F-38E1-C964-20B6-E149CFB07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83DAF4-2F2F-1861-B0FC-C7E166030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922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AF712-32E6-4F2F-960D-C04D2379D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457FF8-6824-C280-BFD9-DA1AFA48A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F3FA8E-0B81-53DD-FF41-C67062A30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3A617-57AC-739B-F6FB-7FF8A6DD6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5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FEA91F-0FCF-BC7E-33EF-47D3E7A65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79BC9F-6536-9EAA-A16F-6B81BAFD9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5DA82-E9DB-C8DD-A900-4E802D38A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11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9B44-B9DC-4889-47CF-896242B48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D167D-ED3D-12E2-E9AF-41654D7B8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30BB8-ABCF-BA34-ABE2-C827D82B5C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DCA875-817D-7371-7C58-A7DBC54AE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ADD8B-B214-BF24-9993-48A43F8D8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959C05-B013-C628-A256-3549AA2D4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233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C0F77-C4BB-3FCC-7192-33E9D86C0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756B11-7FAE-EC40-6768-197ED43935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4DB6A-1996-83D5-9D8B-DB918E576B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4A0BF7-1C66-5964-FF14-EDF15029B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C26105-DE35-1026-D164-0FA4A2E89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9EA68E-C77E-6E14-2DDA-0B2408E1E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042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D1E81-F643-7093-AEBB-5D62AF9F5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A5002-54FF-9018-9975-DE6058424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0348F-5852-7B62-6BB5-F9D09C981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6933F-65E6-DA59-3B30-EA14429A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66290-B79D-604A-819B-B879F59CB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2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4DADD4-4EB6-D35E-1622-DC857B1538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0BAEFC-47AA-7502-7529-1E3681C88A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D21D3-340E-0B95-CC10-4B7362C3D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pPr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3ED39-5025-FE90-1D33-544E1628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21173-0FE4-39A4-F5DD-BA1BE65CC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0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222A00-FFE1-C504-15B3-5F830D210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EAD302-0696-8B68-8A26-A5491704F3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43820-CDCB-7695-84AA-8C2EE8667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A142-DA77-4A5F-AD1F-14E6C18F0F5F}" type="datetime1">
              <a:rPr lang="en-US" smtClean="0"/>
              <a:pPr/>
              <a:t>5/24/2022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88695-BD01-12C7-F72F-E41E1FBB4A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01730F-A83F-984F-C108-24D66BC651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9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54AA-55A6-5A61-B397-D7B2840C67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5092" y="615237"/>
            <a:ext cx="4521817" cy="898358"/>
          </a:xfrm>
          <a:solidFill>
            <a:schemeClr val="bg1"/>
          </a:solidFill>
        </p:spPr>
        <p:txBody>
          <a:bodyPr anchor="b">
            <a:normAutofit fontScale="90000"/>
          </a:bodyPr>
          <a:lstStyle/>
          <a:p>
            <a:r>
              <a:rPr lang="en-GB" sz="7300" b="1" dirty="0">
                <a:solidFill>
                  <a:schemeClr val="accent2"/>
                </a:solidFill>
              </a:rPr>
              <a:t>Appreciation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FEE1FD-47B5-79DA-2F14-BC5C6DC73E69}"/>
              </a:ext>
            </a:extLst>
          </p:cNvPr>
          <p:cNvSpPr txBox="1"/>
          <p:nvPr/>
        </p:nvSpPr>
        <p:spPr>
          <a:xfrm>
            <a:off x="987168" y="2644170"/>
            <a:ext cx="1021766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i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‘Recognition and enjoyment of the good qualities of someone or something.’</a:t>
            </a:r>
            <a:endParaRPr lang="en-GB" sz="3200" dirty="0">
              <a:solidFill>
                <a:schemeClr val="accent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437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ED734FD-5B6F-8751-5E53-E1539563E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397" y="558571"/>
            <a:ext cx="6153206" cy="672385"/>
          </a:xfrm>
        </p:spPr>
        <p:txBody>
          <a:bodyPr>
            <a:noAutofit/>
          </a:bodyPr>
          <a:lstStyle/>
          <a:p>
            <a:r>
              <a:rPr lang="en-GB" sz="4800" b="1" dirty="0">
                <a:solidFill>
                  <a:schemeClr val="accent2"/>
                </a:solidFill>
              </a:rPr>
              <a:t>Why show appreciation?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E594D3-2AB0-2674-EC82-D25B29F887D3}"/>
              </a:ext>
            </a:extLst>
          </p:cNvPr>
          <p:cNvSpPr txBox="1"/>
          <p:nvPr/>
        </p:nvSpPr>
        <p:spPr>
          <a:xfrm>
            <a:off x="1326411" y="1410594"/>
            <a:ext cx="9539177" cy="4036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-7200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GB" sz="3600" dirty="0">
                <a:solidFill>
                  <a:schemeClr val="accent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It helps us to feel valued</a:t>
            </a:r>
            <a:endParaRPr lang="en-GB" sz="3600" dirty="0">
              <a:solidFill>
                <a:schemeClr val="accent2"/>
              </a:solidFill>
              <a:effectLst/>
              <a:ea typeface="Times New Roman" panose="02020603050405020304" pitchFamily="18" charset="0"/>
            </a:endParaRPr>
          </a:p>
          <a:p>
            <a:pPr lvl="0" indent="-7200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GB" sz="3600" dirty="0">
                <a:solidFill>
                  <a:schemeClr val="accent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It brings happiness to others</a:t>
            </a:r>
            <a:endParaRPr lang="en-GB" sz="3600" dirty="0">
              <a:solidFill>
                <a:schemeClr val="accent2"/>
              </a:solidFill>
              <a:effectLst/>
              <a:ea typeface="Times New Roman" panose="02020603050405020304" pitchFamily="18" charset="0"/>
            </a:endParaRPr>
          </a:p>
          <a:p>
            <a:pPr lvl="0" indent="-7200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GB" sz="3600" dirty="0">
                <a:solidFill>
                  <a:schemeClr val="accent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It brings happiness to ourselves </a:t>
            </a:r>
          </a:p>
          <a:p>
            <a:pPr lvl="0" indent="-7200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GB" sz="3600" dirty="0">
                <a:solidFill>
                  <a:schemeClr val="accent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It builds trust and respect in our relationships</a:t>
            </a:r>
            <a:endParaRPr lang="en-GB" sz="3600" dirty="0">
              <a:solidFill>
                <a:schemeClr val="accent2"/>
              </a:solidFill>
              <a:effectLst/>
              <a:ea typeface="Times New Roman" panose="02020603050405020304" pitchFamily="18" charset="0"/>
            </a:endParaRPr>
          </a:p>
          <a:p>
            <a:pPr lvl="0" indent="-7200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GB" sz="3600" dirty="0">
                <a:solidFill>
                  <a:schemeClr val="accent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It increases our effectiveness and productivity</a:t>
            </a:r>
            <a:endParaRPr lang="en-GB" sz="3600" dirty="0">
              <a:solidFill>
                <a:schemeClr val="accent2"/>
              </a:solidFill>
              <a:effectLst/>
              <a:ea typeface="Times New Roman" panose="02020603050405020304" pitchFamily="18" charset="0"/>
            </a:endParaRPr>
          </a:p>
          <a:p>
            <a:pPr lvl="0" indent="-7200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GB" sz="3600" dirty="0">
                <a:solidFill>
                  <a:schemeClr val="accent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It helps us to value the good things in our lives</a:t>
            </a:r>
            <a:endParaRPr lang="en-GB" sz="3600" dirty="0">
              <a:solidFill>
                <a:schemeClr val="accent2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300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C1828-BC9F-DD82-870C-11FF42CF2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2660" y="264458"/>
            <a:ext cx="8946680" cy="76000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GB" sz="4800" b="1" dirty="0">
                <a:solidFill>
                  <a:schemeClr val="accent2"/>
                </a:solidFill>
              </a:rPr>
              <a:t>How can we show our appreciation?</a:t>
            </a:r>
          </a:p>
        </p:txBody>
      </p:sp>
      <p:sp>
        <p:nvSpPr>
          <p:cNvPr id="4102" name="Content Placeholder 4101">
            <a:extLst>
              <a:ext uri="{FF2B5EF4-FFF2-40B4-BE49-F238E27FC236}">
                <a16:creationId xmlns:a16="http://schemas.microsoft.com/office/drawing/2014/main" id="{BF859435-A464-BCF5-6BE5-13D6A49EE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567" y="1184643"/>
            <a:ext cx="10828866" cy="4777947"/>
          </a:xfrm>
        </p:spPr>
        <p:txBody>
          <a:bodyPr anchor="t">
            <a:noAutofit/>
          </a:bodyPr>
          <a:lstStyle/>
          <a:p>
            <a:pPr marL="0" indent="-7200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accent2"/>
                </a:solidFill>
              </a:rPr>
              <a:t>We can thank people for what they bring to our lives</a:t>
            </a:r>
          </a:p>
          <a:p>
            <a:pPr marL="0" indent="-7200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accent2"/>
                </a:solidFill>
              </a:rPr>
              <a:t>We can tell someone when they are doing a great job</a:t>
            </a:r>
          </a:p>
          <a:p>
            <a:pPr marL="0" indent="-7200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accent2"/>
                </a:solidFill>
              </a:rPr>
              <a:t>We can listen and show interest</a:t>
            </a:r>
          </a:p>
          <a:p>
            <a:pPr marL="0" indent="-7200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accent2"/>
                </a:solidFill>
              </a:rPr>
              <a:t>We can give the gift of our time</a:t>
            </a:r>
          </a:p>
          <a:p>
            <a:pPr marL="0" indent="-7200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accent2"/>
                </a:solidFill>
              </a:rPr>
              <a:t>We can celebrate successes</a:t>
            </a:r>
          </a:p>
          <a:p>
            <a:pPr marL="720000" indent="-7200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accent2"/>
                </a:solidFill>
              </a:rPr>
              <a:t>We can make small gestures such as baking goods and helping with chores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600" b="1" i="1" dirty="0">
                <a:solidFill>
                  <a:schemeClr val="accent2"/>
                </a:solidFill>
              </a:rPr>
              <a:t>Let’s make appreciation a daily habit!</a:t>
            </a:r>
          </a:p>
        </p:txBody>
      </p:sp>
    </p:spTree>
    <p:extLst>
      <p:ext uri="{BB962C8B-B14F-4D97-AF65-F5344CB8AC3E}">
        <p14:creationId xmlns:p14="http://schemas.microsoft.com/office/powerpoint/2010/main" val="1088602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hat I Am Thankful For. But first, I have something to say. | by Jeffrey  Quiggle | Medium">
            <a:extLst>
              <a:ext uri="{FF2B5EF4-FFF2-40B4-BE49-F238E27FC236}">
                <a16:creationId xmlns:a16="http://schemas.microsoft.com/office/drawing/2014/main" id="{856A99AA-F207-A3D2-C9AF-4D0DD6B66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1128544"/>
            <a:ext cx="4600913" cy="460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8706A11-AF2B-0EE0-27BC-3EB876942F2D}"/>
              </a:ext>
            </a:extLst>
          </p:cNvPr>
          <p:cNvSpPr txBox="1"/>
          <p:nvPr/>
        </p:nvSpPr>
        <p:spPr>
          <a:xfrm>
            <a:off x="6807199" y="1351508"/>
            <a:ext cx="4396509" cy="415498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en-GB" sz="44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Appreciation is a wonderful thing; it makes what is excellent in others belong to us as well</a:t>
            </a:r>
            <a:endParaRPr lang="en-GB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582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1255</TotalTime>
  <Words>144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Wingdings</vt:lpstr>
      <vt:lpstr>Office Theme</vt:lpstr>
      <vt:lpstr>Appreciation</vt:lpstr>
      <vt:lpstr>Why show appreciation?</vt:lpstr>
      <vt:lpstr>How can we show our appreciation?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Appreciation</dc:title>
  <dc:creator>Pete Taylor</dc:creator>
  <cp:lastModifiedBy>Hilary Homer</cp:lastModifiedBy>
  <cp:revision>103</cp:revision>
  <dcterms:created xsi:type="dcterms:W3CDTF">2022-05-11T11:19:49Z</dcterms:created>
  <dcterms:modified xsi:type="dcterms:W3CDTF">2022-05-24T20:31:39Z</dcterms:modified>
</cp:coreProperties>
</file>