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5" r:id="rId3"/>
    <p:sldId id="266" r:id="rId4"/>
    <p:sldId id="256" r:id="rId5"/>
    <p:sldId id="267" r:id="rId6"/>
    <p:sldId id="268" r:id="rId7"/>
    <p:sldId id="269" r:id="rId8"/>
    <p:sldId id="27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D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7" autoAdjust="0"/>
    <p:restoredTop sz="94660"/>
  </p:normalViewPr>
  <p:slideViewPr>
    <p:cSldViewPr snapToGrid="0">
      <p:cViewPr varScale="1">
        <p:scale>
          <a:sx n="113" d="100"/>
          <a:sy n="113" d="100"/>
        </p:scale>
        <p:origin x="432"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63CA5-2110-4799-9315-5210F64DC1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0EA1B43-B5AF-468E-93B0-78D8D17737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B4208A6-2F82-4E64-A50E-69E3A5E61ABE}"/>
              </a:ext>
            </a:extLst>
          </p:cNvPr>
          <p:cNvSpPr>
            <a:spLocks noGrp="1"/>
          </p:cNvSpPr>
          <p:nvPr>
            <p:ph type="dt" sz="half" idx="10"/>
          </p:nvPr>
        </p:nvSpPr>
        <p:spPr/>
        <p:txBody>
          <a:bodyPr/>
          <a:lstStyle/>
          <a:p>
            <a:fld id="{78191C9E-C41F-4816-9FF4-861D88F2B09A}" type="datetimeFigureOut">
              <a:rPr lang="en-GB" smtClean="0"/>
              <a:pPr/>
              <a:t>20/05/2022</a:t>
            </a:fld>
            <a:endParaRPr lang="en-GB"/>
          </a:p>
        </p:txBody>
      </p:sp>
      <p:sp>
        <p:nvSpPr>
          <p:cNvPr id="5" name="Footer Placeholder 4">
            <a:extLst>
              <a:ext uri="{FF2B5EF4-FFF2-40B4-BE49-F238E27FC236}">
                <a16:creationId xmlns:a16="http://schemas.microsoft.com/office/drawing/2014/main" id="{10EBADC2-D1E7-4BCF-92EB-F38A6992E9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83BA05-4DED-473D-A5B7-F2FE72F2BF8E}"/>
              </a:ext>
            </a:extLst>
          </p:cNvPr>
          <p:cNvSpPr>
            <a:spLocks noGrp="1"/>
          </p:cNvSpPr>
          <p:nvPr>
            <p:ph type="sldNum" sz="quarter" idx="12"/>
          </p:nvPr>
        </p:nvSpPr>
        <p:spPr/>
        <p:txBody>
          <a:bodyPr/>
          <a:lstStyle/>
          <a:p>
            <a:fld id="{E8FC7EF3-23E2-4129-A6C7-5189FC42E481}" type="slidenum">
              <a:rPr lang="en-GB" smtClean="0"/>
              <a:pPr/>
              <a:t>‹#›</a:t>
            </a:fld>
            <a:endParaRPr lang="en-GB"/>
          </a:p>
        </p:txBody>
      </p:sp>
    </p:spTree>
    <p:extLst>
      <p:ext uri="{BB962C8B-B14F-4D97-AF65-F5344CB8AC3E}">
        <p14:creationId xmlns:p14="http://schemas.microsoft.com/office/powerpoint/2010/main" val="359369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B2D47-DA9E-4366-8766-E06D2885F6D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95571BD-8D19-407D-8417-527D97C6003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DDD241-7C1B-44AE-9ADD-8472E7BF6147}"/>
              </a:ext>
            </a:extLst>
          </p:cNvPr>
          <p:cNvSpPr>
            <a:spLocks noGrp="1"/>
          </p:cNvSpPr>
          <p:nvPr>
            <p:ph type="dt" sz="half" idx="10"/>
          </p:nvPr>
        </p:nvSpPr>
        <p:spPr/>
        <p:txBody>
          <a:bodyPr/>
          <a:lstStyle/>
          <a:p>
            <a:fld id="{78191C9E-C41F-4816-9FF4-861D88F2B09A}" type="datetimeFigureOut">
              <a:rPr lang="en-GB" smtClean="0"/>
              <a:pPr/>
              <a:t>20/05/2022</a:t>
            </a:fld>
            <a:endParaRPr lang="en-GB"/>
          </a:p>
        </p:txBody>
      </p:sp>
      <p:sp>
        <p:nvSpPr>
          <p:cNvPr id="5" name="Footer Placeholder 4">
            <a:extLst>
              <a:ext uri="{FF2B5EF4-FFF2-40B4-BE49-F238E27FC236}">
                <a16:creationId xmlns:a16="http://schemas.microsoft.com/office/drawing/2014/main" id="{26F3E44E-8769-4B4B-A47A-DF47E856A6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82B8ED-BCB5-41D4-A149-16F6A75DB0F0}"/>
              </a:ext>
            </a:extLst>
          </p:cNvPr>
          <p:cNvSpPr>
            <a:spLocks noGrp="1"/>
          </p:cNvSpPr>
          <p:nvPr>
            <p:ph type="sldNum" sz="quarter" idx="12"/>
          </p:nvPr>
        </p:nvSpPr>
        <p:spPr/>
        <p:txBody>
          <a:bodyPr/>
          <a:lstStyle/>
          <a:p>
            <a:fld id="{E8FC7EF3-23E2-4129-A6C7-5189FC42E481}" type="slidenum">
              <a:rPr lang="en-GB" smtClean="0"/>
              <a:pPr/>
              <a:t>‹#›</a:t>
            </a:fld>
            <a:endParaRPr lang="en-GB"/>
          </a:p>
        </p:txBody>
      </p:sp>
    </p:spTree>
    <p:extLst>
      <p:ext uri="{BB962C8B-B14F-4D97-AF65-F5344CB8AC3E}">
        <p14:creationId xmlns:p14="http://schemas.microsoft.com/office/powerpoint/2010/main" val="3872939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2A175-4C8D-4FE8-BB3F-5ED3677925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27F5002-344C-4F1F-96C4-C489F0620C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F6BA6C2-6CB7-4910-82B1-29F6A8ADED39}"/>
              </a:ext>
            </a:extLst>
          </p:cNvPr>
          <p:cNvSpPr>
            <a:spLocks noGrp="1"/>
          </p:cNvSpPr>
          <p:nvPr>
            <p:ph type="dt" sz="half" idx="10"/>
          </p:nvPr>
        </p:nvSpPr>
        <p:spPr/>
        <p:txBody>
          <a:bodyPr/>
          <a:lstStyle/>
          <a:p>
            <a:fld id="{78191C9E-C41F-4816-9FF4-861D88F2B09A}" type="datetimeFigureOut">
              <a:rPr lang="en-GB" smtClean="0"/>
              <a:pPr/>
              <a:t>20/05/2022</a:t>
            </a:fld>
            <a:endParaRPr lang="en-GB"/>
          </a:p>
        </p:txBody>
      </p:sp>
      <p:sp>
        <p:nvSpPr>
          <p:cNvPr id="5" name="Footer Placeholder 4">
            <a:extLst>
              <a:ext uri="{FF2B5EF4-FFF2-40B4-BE49-F238E27FC236}">
                <a16:creationId xmlns:a16="http://schemas.microsoft.com/office/drawing/2014/main" id="{9F03FE54-F31A-4C65-A491-EEFE92458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16567A-5562-402F-944F-675688CD1636}"/>
              </a:ext>
            </a:extLst>
          </p:cNvPr>
          <p:cNvSpPr>
            <a:spLocks noGrp="1"/>
          </p:cNvSpPr>
          <p:nvPr>
            <p:ph type="sldNum" sz="quarter" idx="12"/>
          </p:nvPr>
        </p:nvSpPr>
        <p:spPr/>
        <p:txBody>
          <a:bodyPr/>
          <a:lstStyle/>
          <a:p>
            <a:fld id="{E8FC7EF3-23E2-4129-A6C7-5189FC42E481}" type="slidenum">
              <a:rPr lang="en-GB" smtClean="0"/>
              <a:pPr/>
              <a:t>‹#›</a:t>
            </a:fld>
            <a:endParaRPr lang="en-GB"/>
          </a:p>
        </p:txBody>
      </p:sp>
    </p:spTree>
    <p:extLst>
      <p:ext uri="{BB962C8B-B14F-4D97-AF65-F5344CB8AC3E}">
        <p14:creationId xmlns:p14="http://schemas.microsoft.com/office/powerpoint/2010/main" val="2221848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E827B-4A7C-4014-BC0B-46F56F1CF6F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150BA22-FB5C-4685-A2E7-2385BEA5C09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E858BBD-F344-49D3-A182-F4856A3B3B4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DD520EC-88B5-4F20-8B29-29433BBE6A15}"/>
              </a:ext>
            </a:extLst>
          </p:cNvPr>
          <p:cNvSpPr>
            <a:spLocks noGrp="1"/>
          </p:cNvSpPr>
          <p:nvPr>
            <p:ph type="dt" sz="half" idx="10"/>
          </p:nvPr>
        </p:nvSpPr>
        <p:spPr/>
        <p:txBody>
          <a:bodyPr/>
          <a:lstStyle/>
          <a:p>
            <a:fld id="{78191C9E-C41F-4816-9FF4-861D88F2B09A}" type="datetimeFigureOut">
              <a:rPr lang="en-GB" smtClean="0"/>
              <a:pPr/>
              <a:t>20/05/2022</a:t>
            </a:fld>
            <a:endParaRPr lang="en-GB"/>
          </a:p>
        </p:txBody>
      </p:sp>
      <p:sp>
        <p:nvSpPr>
          <p:cNvPr id="6" name="Footer Placeholder 5">
            <a:extLst>
              <a:ext uri="{FF2B5EF4-FFF2-40B4-BE49-F238E27FC236}">
                <a16:creationId xmlns:a16="http://schemas.microsoft.com/office/drawing/2014/main" id="{5294B523-C8EB-4EFC-A273-ABD6C008471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3276B6-CC71-4ED9-B1E1-71E16577E25C}"/>
              </a:ext>
            </a:extLst>
          </p:cNvPr>
          <p:cNvSpPr>
            <a:spLocks noGrp="1"/>
          </p:cNvSpPr>
          <p:nvPr>
            <p:ph type="sldNum" sz="quarter" idx="12"/>
          </p:nvPr>
        </p:nvSpPr>
        <p:spPr/>
        <p:txBody>
          <a:bodyPr/>
          <a:lstStyle/>
          <a:p>
            <a:fld id="{E8FC7EF3-23E2-4129-A6C7-5189FC42E481}" type="slidenum">
              <a:rPr lang="en-GB" smtClean="0"/>
              <a:pPr/>
              <a:t>‹#›</a:t>
            </a:fld>
            <a:endParaRPr lang="en-GB"/>
          </a:p>
        </p:txBody>
      </p:sp>
    </p:spTree>
    <p:extLst>
      <p:ext uri="{BB962C8B-B14F-4D97-AF65-F5344CB8AC3E}">
        <p14:creationId xmlns:p14="http://schemas.microsoft.com/office/powerpoint/2010/main" val="3100181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FF87B-1B53-4301-851D-42481FFB3FD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1C43DB-798F-4883-B46E-6A84E6E998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950C720-E5C0-4FCF-A159-708B3E4CA7F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F00AAF6-5C11-4CA6-89C8-2E4B96BA5A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9CEFDE1-9E77-420F-9BC1-629CCA61D3D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B215E28-862B-4B72-89EC-279E0309D677}"/>
              </a:ext>
            </a:extLst>
          </p:cNvPr>
          <p:cNvSpPr>
            <a:spLocks noGrp="1"/>
          </p:cNvSpPr>
          <p:nvPr>
            <p:ph type="dt" sz="half" idx="10"/>
          </p:nvPr>
        </p:nvSpPr>
        <p:spPr/>
        <p:txBody>
          <a:bodyPr/>
          <a:lstStyle/>
          <a:p>
            <a:fld id="{78191C9E-C41F-4816-9FF4-861D88F2B09A}" type="datetimeFigureOut">
              <a:rPr lang="en-GB" smtClean="0"/>
              <a:pPr/>
              <a:t>20/05/2022</a:t>
            </a:fld>
            <a:endParaRPr lang="en-GB"/>
          </a:p>
        </p:txBody>
      </p:sp>
      <p:sp>
        <p:nvSpPr>
          <p:cNvPr id="8" name="Footer Placeholder 7">
            <a:extLst>
              <a:ext uri="{FF2B5EF4-FFF2-40B4-BE49-F238E27FC236}">
                <a16:creationId xmlns:a16="http://schemas.microsoft.com/office/drawing/2014/main" id="{80322148-1566-4750-8097-E80F71A072C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8AA306D-1FAB-4CAA-9FFC-42EF13E32FF5}"/>
              </a:ext>
            </a:extLst>
          </p:cNvPr>
          <p:cNvSpPr>
            <a:spLocks noGrp="1"/>
          </p:cNvSpPr>
          <p:nvPr>
            <p:ph type="sldNum" sz="quarter" idx="12"/>
          </p:nvPr>
        </p:nvSpPr>
        <p:spPr/>
        <p:txBody>
          <a:bodyPr/>
          <a:lstStyle/>
          <a:p>
            <a:fld id="{E8FC7EF3-23E2-4129-A6C7-5189FC42E481}" type="slidenum">
              <a:rPr lang="en-GB" smtClean="0"/>
              <a:pPr/>
              <a:t>‹#›</a:t>
            </a:fld>
            <a:endParaRPr lang="en-GB"/>
          </a:p>
        </p:txBody>
      </p:sp>
    </p:spTree>
    <p:extLst>
      <p:ext uri="{BB962C8B-B14F-4D97-AF65-F5344CB8AC3E}">
        <p14:creationId xmlns:p14="http://schemas.microsoft.com/office/powerpoint/2010/main" val="394650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9167B-25C9-4F43-B6ED-5A5A0B73C7A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C18945D-9CD4-49EF-B8F7-7B4E8CB280C3}"/>
              </a:ext>
            </a:extLst>
          </p:cNvPr>
          <p:cNvSpPr>
            <a:spLocks noGrp="1"/>
          </p:cNvSpPr>
          <p:nvPr>
            <p:ph type="dt" sz="half" idx="10"/>
          </p:nvPr>
        </p:nvSpPr>
        <p:spPr/>
        <p:txBody>
          <a:bodyPr/>
          <a:lstStyle/>
          <a:p>
            <a:fld id="{78191C9E-C41F-4816-9FF4-861D88F2B09A}" type="datetimeFigureOut">
              <a:rPr lang="en-GB" smtClean="0"/>
              <a:pPr/>
              <a:t>20/05/2022</a:t>
            </a:fld>
            <a:endParaRPr lang="en-GB"/>
          </a:p>
        </p:txBody>
      </p:sp>
      <p:sp>
        <p:nvSpPr>
          <p:cNvPr id="4" name="Footer Placeholder 3">
            <a:extLst>
              <a:ext uri="{FF2B5EF4-FFF2-40B4-BE49-F238E27FC236}">
                <a16:creationId xmlns:a16="http://schemas.microsoft.com/office/drawing/2014/main" id="{1F969D0E-6AA5-4477-943F-6E7C995B216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3B6A0F0-8779-4173-9E94-82116757DA36}"/>
              </a:ext>
            </a:extLst>
          </p:cNvPr>
          <p:cNvSpPr>
            <a:spLocks noGrp="1"/>
          </p:cNvSpPr>
          <p:nvPr>
            <p:ph type="sldNum" sz="quarter" idx="12"/>
          </p:nvPr>
        </p:nvSpPr>
        <p:spPr/>
        <p:txBody>
          <a:bodyPr/>
          <a:lstStyle/>
          <a:p>
            <a:fld id="{E8FC7EF3-23E2-4129-A6C7-5189FC42E481}" type="slidenum">
              <a:rPr lang="en-GB" smtClean="0"/>
              <a:pPr/>
              <a:t>‹#›</a:t>
            </a:fld>
            <a:endParaRPr lang="en-GB"/>
          </a:p>
        </p:txBody>
      </p:sp>
    </p:spTree>
    <p:extLst>
      <p:ext uri="{BB962C8B-B14F-4D97-AF65-F5344CB8AC3E}">
        <p14:creationId xmlns:p14="http://schemas.microsoft.com/office/powerpoint/2010/main" val="3007326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EA5F17-99CB-45F1-A91F-509DDE902EFB}"/>
              </a:ext>
            </a:extLst>
          </p:cNvPr>
          <p:cNvSpPr>
            <a:spLocks noGrp="1"/>
          </p:cNvSpPr>
          <p:nvPr>
            <p:ph type="dt" sz="half" idx="10"/>
          </p:nvPr>
        </p:nvSpPr>
        <p:spPr/>
        <p:txBody>
          <a:bodyPr/>
          <a:lstStyle/>
          <a:p>
            <a:fld id="{78191C9E-C41F-4816-9FF4-861D88F2B09A}" type="datetimeFigureOut">
              <a:rPr lang="en-GB" smtClean="0"/>
              <a:pPr/>
              <a:t>20/05/2022</a:t>
            </a:fld>
            <a:endParaRPr lang="en-GB"/>
          </a:p>
        </p:txBody>
      </p:sp>
      <p:sp>
        <p:nvSpPr>
          <p:cNvPr id="3" name="Footer Placeholder 2">
            <a:extLst>
              <a:ext uri="{FF2B5EF4-FFF2-40B4-BE49-F238E27FC236}">
                <a16:creationId xmlns:a16="http://schemas.microsoft.com/office/drawing/2014/main" id="{BD15B283-B83A-4A79-8481-5EC9BA37777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AB10FB6-7571-4A7A-A6BF-4C516D922B74}"/>
              </a:ext>
            </a:extLst>
          </p:cNvPr>
          <p:cNvSpPr>
            <a:spLocks noGrp="1"/>
          </p:cNvSpPr>
          <p:nvPr>
            <p:ph type="sldNum" sz="quarter" idx="12"/>
          </p:nvPr>
        </p:nvSpPr>
        <p:spPr/>
        <p:txBody>
          <a:bodyPr/>
          <a:lstStyle/>
          <a:p>
            <a:fld id="{E8FC7EF3-23E2-4129-A6C7-5189FC42E481}" type="slidenum">
              <a:rPr lang="en-GB" smtClean="0"/>
              <a:pPr/>
              <a:t>‹#›</a:t>
            </a:fld>
            <a:endParaRPr lang="en-GB"/>
          </a:p>
        </p:txBody>
      </p:sp>
    </p:spTree>
    <p:extLst>
      <p:ext uri="{BB962C8B-B14F-4D97-AF65-F5344CB8AC3E}">
        <p14:creationId xmlns:p14="http://schemas.microsoft.com/office/powerpoint/2010/main" val="572203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3078F-5F3D-4AC2-B945-35C34DD794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21ECEDB-8A7D-4B6F-89F9-17F518F50F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ECBCE75-4449-41E9-B5BD-A96DC84C77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44D349A-E13B-4EDC-BBD8-F5AD707350CB}"/>
              </a:ext>
            </a:extLst>
          </p:cNvPr>
          <p:cNvSpPr>
            <a:spLocks noGrp="1"/>
          </p:cNvSpPr>
          <p:nvPr>
            <p:ph type="dt" sz="half" idx="10"/>
          </p:nvPr>
        </p:nvSpPr>
        <p:spPr/>
        <p:txBody>
          <a:bodyPr/>
          <a:lstStyle/>
          <a:p>
            <a:fld id="{78191C9E-C41F-4816-9FF4-861D88F2B09A}" type="datetimeFigureOut">
              <a:rPr lang="en-GB" smtClean="0"/>
              <a:pPr/>
              <a:t>20/05/2022</a:t>
            </a:fld>
            <a:endParaRPr lang="en-GB"/>
          </a:p>
        </p:txBody>
      </p:sp>
      <p:sp>
        <p:nvSpPr>
          <p:cNvPr id="6" name="Footer Placeholder 5">
            <a:extLst>
              <a:ext uri="{FF2B5EF4-FFF2-40B4-BE49-F238E27FC236}">
                <a16:creationId xmlns:a16="http://schemas.microsoft.com/office/drawing/2014/main" id="{1044C892-4FF1-4422-90A6-6F6FBC89DE2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56D2C3D-BACA-45E6-A20F-525E1E237086}"/>
              </a:ext>
            </a:extLst>
          </p:cNvPr>
          <p:cNvSpPr>
            <a:spLocks noGrp="1"/>
          </p:cNvSpPr>
          <p:nvPr>
            <p:ph type="sldNum" sz="quarter" idx="12"/>
          </p:nvPr>
        </p:nvSpPr>
        <p:spPr/>
        <p:txBody>
          <a:bodyPr/>
          <a:lstStyle/>
          <a:p>
            <a:fld id="{E8FC7EF3-23E2-4129-A6C7-5189FC42E481}" type="slidenum">
              <a:rPr lang="en-GB" smtClean="0"/>
              <a:pPr/>
              <a:t>‹#›</a:t>
            </a:fld>
            <a:endParaRPr lang="en-GB"/>
          </a:p>
        </p:txBody>
      </p:sp>
    </p:spTree>
    <p:extLst>
      <p:ext uri="{BB962C8B-B14F-4D97-AF65-F5344CB8AC3E}">
        <p14:creationId xmlns:p14="http://schemas.microsoft.com/office/powerpoint/2010/main" val="1695436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DA21A-BE92-42BC-ACB4-9672571213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18BA006-B7AB-4710-A4B8-938DDED139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5177AAC-5329-481B-A325-32373E1B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5AE9E78-8317-42EC-ACBB-A2915C6178C7}"/>
              </a:ext>
            </a:extLst>
          </p:cNvPr>
          <p:cNvSpPr>
            <a:spLocks noGrp="1"/>
          </p:cNvSpPr>
          <p:nvPr>
            <p:ph type="dt" sz="half" idx="10"/>
          </p:nvPr>
        </p:nvSpPr>
        <p:spPr/>
        <p:txBody>
          <a:bodyPr/>
          <a:lstStyle/>
          <a:p>
            <a:fld id="{78191C9E-C41F-4816-9FF4-861D88F2B09A}" type="datetimeFigureOut">
              <a:rPr lang="en-GB" smtClean="0"/>
              <a:pPr/>
              <a:t>20/05/2022</a:t>
            </a:fld>
            <a:endParaRPr lang="en-GB"/>
          </a:p>
        </p:txBody>
      </p:sp>
      <p:sp>
        <p:nvSpPr>
          <p:cNvPr id="6" name="Footer Placeholder 5">
            <a:extLst>
              <a:ext uri="{FF2B5EF4-FFF2-40B4-BE49-F238E27FC236}">
                <a16:creationId xmlns:a16="http://schemas.microsoft.com/office/drawing/2014/main" id="{C72F0B59-2003-4553-962F-B1C09D6256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3D71623-73F9-4E2C-BDAC-8F37CCD39BE0}"/>
              </a:ext>
            </a:extLst>
          </p:cNvPr>
          <p:cNvSpPr>
            <a:spLocks noGrp="1"/>
          </p:cNvSpPr>
          <p:nvPr>
            <p:ph type="sldNum" sz="quarter" idx="12"/>
          </p:nvPr>
        </p:nvSpPr>
        <p:spPr/>
        <p:txBody>
          <a:bodyPr/>
          <a:lstStyle/>
          <a:p>
            <a:fld id="{E8FC7EF3-23E2-4129-A6C7-5189FC42E481}" type="slidenum">
              <a:rPr lang="en-GB" smtClean="0"/>
              <a:pPr/>
              <a:t>‹#›</a:t>
            </a:fld>
            <a:endParaRPr lang="en-GB"/>
          </a:p>
        </p:txBody>
      </p:sp>
    </p:spTree>
    <p:extLst>
      <p:ext uri="{BB962C8B-B14F-4D97-AF65-F5344CB8AC3E}">
        <p14:creationId xmlns:p14="http://schemas.microsoft.com/office/powerpoint/2010/main" val="3598015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D1E26-6C06-4FA6-8276-D93B74958F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411056-DDC6-4516-85C3-25CB7DB2C74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E9B244-9B1E-4906-8B2D-1007A74C9833}"/>
              </a:ext>
            </a:extLst>
          </p:cNvPr>
          <p:cNvSpPr>
            <a:spLocks noGrp="1"/>
          </p:cNvSpPr>
          <p:nvPr>
            <p:ph type="dt" sz="half" idx="10"/>
          </p:nvPr>
        </p:nvSpPr>
        <p:spPr/>
        <p:txBody>
          <a:bodyPr/>
          <a:lstStyle/>
          <a:p>
            <a:fld id="{78191C9E-C41F-4816-9FF4-861D88F2B09A}" type="datetimeFigureOut">
              <a:rPr lang="en-GB" smtClean="0"/>
              <a:pPr/>
              <a:t>20/05/2022</a:t>
            </a:fld>
            <a:endParaRPr lang="en-GB"/>
          </a:p>
        </p:txBody>
      </p:sp>
      <p:sp>
        <p:nvSpPr>
          <p:cNvPr id="5" name="Footer Placeholder 4">
            <a:extLst>
              <a:ext uri="{FF2B5EF4-FFF2-40B4-BE49-F238E27FC236}">
                <a16:creationId xmlns:a16="http://schemas.microsoft.com/office/drawing/2014/main" id="{57D493EE-03EF-4820-BAE5-FBD20E5172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2D770E-9CAE-4D14-84BD-C7C52D501002}"/>
              </a:ext>
            </a:extLst>
          </p:cNvPr>
          <p:cNvSpPr>
            <a:spLocks noGrp="1"/>
          </p:cNvSpPr>
          <p:nvPr>
            <p:ph type="sldNum" sz="quarter" idx="12"/>
          </p:nvPr>
        </p:nvSpPr>
        <p:spPr/>
        <p:txBody>
          <a:bodyPr/>
          <a:lstStyle/>
          <a:p>
            <a:fld id="{E8FC7EF3-23E2-4129-A6C7-5189FC42E481}" type="slidenum">
              <a:rPr lang="en-GB" smtClean="0"/>
              <a:pPr/>
              <a:t>‹#›</a:t>
            </a:fld>
            <a:endParaRPr lang="en-GB"/>
          </a:p>
        </p:txBody>
      </p:sp>
    </p:spTree>
    <p:extLst>
      <p:ext uri="{BB962C8B-B14F-4D97-AF65-F5344CB8AC3E}">
        <p14:creationId xmlns:p14="http://schemas.microsoft.com/office/powerpoint/2010/main" val="1905083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FF8A7E-C410-4CCD-99A1-F8180EB21B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E3AE4B4-D07E-49BA-9B67-065FE3F60AB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E02AD1-49B7-4B5E-B4FA-A98E06AE2AF9}"/>
              </a:ext>
            </a:extLst>
          </p:cNvPr>
          <p:cNvSpPr>
            <a:spLocks noGrp="1"/>
          </p:cNvSpPr>
          <p:nvPr>
            <p:ph type="dt" sz="half" idx="10"/>
          </p:nvPr>
        </p:nvSpPr>
        <p:spPr/>
        <p:txBody>
          <a:bodyPr/>
          <a:lstStyle/>
          <a:p>
            <a:fld id="{78191C9E-C41F-4816-9FF4-861D88F2B09A}" type="datetimeFigureOut">
              <a:rPr lang="en-GB" smtClean="0"/>
              <a:pPr/>
              <a:t>20/05/2022</a:t>
            </a:fld>
            <a:endParaRPr lang="en-GB"/>
          </a:p>
        </p:txBody>
      </p:sp>
      <p:sp>
        <p:nvSpPr>
          <p:cNvPr id="5" name="Footer Placeholder 4">
            <a:extLst>
              <a:ext uri="{FF2B5EF4-FFF2-40B4-BE49-F238E27FC236}">
                <a16:creationId xmlns:a16="http://schemas.microsoft.com/office/drawing/2014/main" id="{5D3824F7-4847-4D44-A4AC-5C43146DA3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E39093-6B01-4EE1-BAB8-398565C6C8BD}"/>
              </a:ext>
            </a:extLst>
          </p:cNvPr>
          <p:cNvSpPr>
            <a:spLocks noGrp="1"/>
          </p:cNvSpPr>
          <p:nvPr>
            <p:ph type="sldNum" sz="quarter" idx="12"/>
          </p:nvPr>
        </p:nvSpPr>
        <p:spPr/>
        <p:txBody>
          <a:bodyPr/>
          <a:lstStyle/>
          <a:p>
            <a:fld id="{E8FC7EF3-23E2-4129-A6C7-5189FC42E481}" type="slidenum">
              <a:rPr lang="en-GB" smtClean="0"/>
              <a:pPr/>
              <a:t>‹#›</a:t>
            </a:fld>
            <a:endParaRPr lang="en-GB"/>
          </a:p>
        </p:txBody>
      </p:sp>
    </p:spTree>
    <p:extLst>
      <p:ext uri="{BB962C8B-B14F-4D97-AF65-F5344CB8AC3E}">
        <p14:creationId xmlns:p14="http://schemas.microsoft.com/office/powerpoint/2010/main" val="4045373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533592-A979-437B-BE30-82F3DCDED7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ED99FD-AF68-490D-895E-A2DABD63D7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3BE28B-8F5A-47C7-AD6D-1ED66B4E9D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191C9E-C41F-4816-9FF4-861D88F2B09A}" type="datetimeFigureOut">
              <a:rPr lang="en-GB" smtClean="0"/>
              <a:pPr/>
              <a:t>20/05/2022</a:t>
            </a:fld>
            <a:endParaRPr lang="en-GB"/>
          </a:p>
        </p:txBody>
      </p:sp>
      <p:sp>
        <p:nvSpPr>
          <p:cNvPr id="5" name="Footer Placeholder 4">
            <a:extLst>
              <a:ext uri="{FF2B5EF4-FFF2-40B4-BE49-F238E27FC236}">
                <a16:creationId xmlns:a16="http://schemas.microsoft.com/office/drawing/2014/main" id="{EC423826-87B9-4AFD-ABCA-330EF3EF84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2CD97B7-615C-4859-8DE5-68A1D546C4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C7EF3-23E2-4129-A6C7-5189FC42E481}" type="slidenum">
              <a:rPr lang="en-GB" smtClean="0"/>
              <a:pPr/>
              <a:t>‹#›</a:t>
            </a:fld>
            <a:endParaRPr lang="en-GB"/>
          </a:p>
        </p:txBody>
      </p:sp>
    </p:spTree>
    <p:extLst>
      <p:ext uri="{BB962C8B-B14F-4D97-AF65-F5344CB8AC3E}">
        <p14:creationId xmlns:p14="http://schemas.microsoft.com/office/powerpoint/2010/main" val="3997676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youtube.com/watch?v=bwPvg8cx2wU"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watch?v=bwPvg8cx2wU"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in on a map">
            <a:extLst>
              <a:ext uri="{FF2B5EF4-FFF2-40B4-BE49-F238E27FC236}">
                <a16:creationId xmlns:a16="http://schemas.microsoft.com/office/drawing/2014/main" id="{F572BE7C-9AE7-41E1-8A9E-7E2B5435A39D}"/>
              </a:ext>
            </a:extLst>
          </p:cNvPr>
          <p:cNvPicPr>
            <a:picLocks noChangeAspect="1"/>
          </p:cNvPicPr>
          <p:nvPr/>
        </p:nvPicPr>
        <p:blipFill rotWithShape="1">
          <a:blip r:embed="rId2" cstate="print">
            <a:alphaModFix amt="50000"/>
            <a:extLst>
              <a:ext uri="{28A0092B-C50C-407E-A947-70E740481C1C}">
                <a14:useLocalDpi xmlns:a14="http://schemas.microsoft.com/office/drawing/2010/main" val="0"/>
              </a:ext>
            </a:extLst>
          </a:blip>
          <a:srcRect b="15730"/>
          <a:stretch/>
        </p:blipFill>
        <p:spPr>
          <a:xfrm>
            <a:off x="20" y="1"/>
            <a:ext cx="12191980" cy="6857999"/>
          </a:xfrm>
          <a:prstGeom prst="rect">
            <a:avLst/>
          </a:prstGeom>
        </p:spPr>
      </p:pic>
      <p:sp>
        <p:nvSpPr>
          <p:cNvPr id="2" name="Title 1">
            <a:extLst>
              <a:ext uri="{FF2B5EF4-FFF2-40B4-BE49-F238E27FC236}">
                <a16:creationId xmlns:a16="http://schemas.microsoft.com/office/drawing/2014/main" id="{1A3332F1-B0BF-4575-A1C5-17AD01598EF0}"/>
              </a:ext>
            </a:extLst>
          </p:cNvPr>
          <p:cNvSpPr>
            <a:spLocks noGrp="1"/>
          </p:cNvSpPr>
          <p:nvPr>
            <p:ph type="ctrTitle"/>
          </p:nvPr>
        </p:nvSpPr>
        <p:spPr>
          <a:xfrm>
            <a:off x="-500743" y="1078819"/>
            <a:ext cx="9144000" cy="2900518"/>
          </a:xfrm>
        </p:spPr>
        <p:txBody>
          <a:bodyPr>
            <a:normAutofit/>
          </a:bodyPr>
          <a:lstStyle/>
          <a:p>
            <a:r>
              <a:rPr lang="en-GB" sz="9600" dirty="0">
                <a:solidFill>
                  <a:srgbClr val="FFFFFF"/>
                </a:solidFill>
                <a:latin typeface="Abadi" panose="020B0604020104020204" pitchFamily="34" charset="0"/>
              </a:rPr>
              <a:t>Welcome</a:t>
            </a:r>
          </a:p>
        </p:txBody>
      </p:sp>
    </p:spTree>
    <p:extLst>
      <p:ext uri="{BB962C8B-B14F-4D97-AF65-F5344CB8AC3E}">
        <p14:creationId xmlns:p14="http://schemas.microsoft.com/office/powerpoint/2010/main" val="358586378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ild on car back seat, with arms around dog on lap, looking out of window">
            <a:extLst>
              <a:ext uri="{FF2B5EF4-FFF2-40B4-BE49-F238E27FC236}">
                <a16:creationId xmlns:a16="http://schemas.microsoft.com/office/drawing/2014/main" id="{634AD63A-5FB9-4B8C-9A1F-405312F564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09" y="-359595"/>
            <a:ext cx="12081981" cy="8054654"/>
          </a:xfrm>
          <a:prstGeom prst="rect">
            <a:avLst/>
          </a:prstGeom>
        </p:spPr>
      </p:pic>
    </p:spTree>
    <p:extLst>
      <p:ext uri="{BB962C8B-B14F-4D97-AF65-F5344CB8AC3E}">
        <p14:creationId xmlns:p14="http://schemas.microsoft.com/office/powerpoint/2010/main" val="602638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5F3BB5-825C-42C8-9A10-FF6C26BF17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642" y="-678095"/>
            <a:ext cx="12321284" cy="8214189"/>
          </a:xfrm>
          <a:prstGeom prst="rect">
            <a:avLst/>
          </a:prstGeom>
        </p:spPr>
      </p:pic>
    </p:spTree>
    <p:extLst>
      <p:ext uri="{BB962C8B-B14F-4D97-AF65-F5344CB8AC3E}">
        <p14:creationId xmlns:p14="http://schemas.microsoft.com/office/powerpoint/2010/main" val="1191390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 name="Picture 2" descr="A body of water with a mountain in the background&#10;&#10;Description automatically generated">
            <a:extLst>
              <a:ext uri="{FF2B5EF4-FFF2-40B4-BE49-F238E27FC236}">
                <a16:creationId xmlns:a16="http://schemas.microsoft.com/office/drawing/2014/main" id="{B6AECC30-BD2B-4580-86F2-F2F78592ED6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334" r="-1" b="-1"/>
          <a:stretch/>
        </p:blipFill>
        <p:spPr>
          <a:xfrm>
            <a:off x="321733" y="321733"/>
            <a:ext cx="11548534" cy="6214534"/>
          </a:xfrm>
          <a:prstGeom prst="rect">
            <a:avLst/>
          </a:prstGeom>
        </p:spPr>
      </p:pic>
      <p:sp>
        <p:nvSpPr>
          <p:cNvPr id="4" name="AutoShape 2" descr="Image result for itv dinner date">
            <a:extLst>
              <a:ext uri="{FF2B5EF4-FFF2-40B4-BE49-F238E27FC236}">
                <a16:creationId xmlns:a16="http://schemas.microsoft.com/office/drawing/2014/main" id="{8DEBB370-45D8-4EFC-8BC3-FBFE13766FC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14" descr="Image result for itv be">
            <a:extLst>
              <a:ext uri="{FF2B5EF4-FFF2-40B4-BE49-F238E27FC236}">
                <a16:creationId xmlns:a16="http://schemas.microsoft.com/office/drawing/2014/main" id="{FD09C2FE-36DE-41F5-9C0C-8EF5E07F6DEB}"/>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55890510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wisting road thorugh hills and a valley at sunset">
            <a:extLst>
              <a:ext uri="{FF2B5EF4-FFF2-40B4-BE49-F238E27FC236}">
                <a16:creationId xmlns:a16="http://schemas.microsoft.com/office/drawing/2014/main" id="{4A5C314E-E65F-4656-B451-427EBB174C41}"/>
              </a:ext>
            </a:extLst>
          </p:cNvPr>
          <p:cNvPicPr>
            <a:picLocks noGrp="1" noChangeAspect="1"/>
          </p:cNvPicPr>
          <p:nvPr>
            <p:ph idx="1"/>
          </p:nvPr>
        </p:nvPicPr>
        <p:blipFill rotWithShape="1">
          <a:blip r:embed="rId2" cstate="print">
            <a:alphaModFix amt="50000"/>
            <a:extLst>
              <a:ext uri="{28A0092B-C50C-407E-A947-70E740481C1C}">
                <a14:useLocalDpi xmlns:a14="http://schemas.microsoft.com/office/drawing/2010/main" val="0"/>
              </a:ext>
            </a:extLst>
          </a:blip>
          <a:srcRect l="2928" r="26850"/>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1ECC2A04-929E-4581-A88F-1B58240CE548}"/>
              </a:ext>
            </a:extLst>
          </p:cNvPr>
          <p:cNvSpPr txBox="1"/>
          <p:nvPr/>
        </p:nvSpPr>
        <p:spPr>
          <a:xfrm>
            <a:off x="4195234" y="910688"/>
            <a:ext cx="3801533" cy="290051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19900" dirty="0">
                <a:solidFill>
                  <a:srgbClr val="FFFFFF"/>
                </a:solidFill>
                <a:latin typeface="+mj-lt"/>
                <a:ea typeface="+mj-ea"/>
                <a:cs typeface="+mj-cs"/>
              </a:rPr>
              <a:t>Life</a:t>
            </a:r>
          </a:p>
        </p:txBody>
      </p:sp>
    </p:spTree>
    <p:extLst>
      <p:ext uri="{BB962C8B-B14F-4D97-AF65-F5344CB8AC3E}">
        <p14:creationId xmlns:p14="http://schemas.microsoft.com/office/powerpoint/2010/main" val="210125710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book open with candles in the background&#10;&#10;Description automatically generated with medium confidence">
            <a:extLst>
              <a:ext uri="{FF2B5EF4-FFF2-40B4-BE49-F238E27FC236}">
                <a16:creationId xmlns:a16="http://schemas.microsoft.com/office/drawing/2014/main" id="{9D39CB40-8271-CCB0-B912-0611995C0609}"/>
              </a:ext>
            </a:extLst>
          </p:cNvPr>
          <p:cNvPicPr>
            <a:picLocks noChangeAspect="1"/>
          </p:cNvPicPr>
          <p:nvPr/>
        </p:nvPicPr>
        <p:blipFill>
          <a:blip r:embed="rId2" cstate="print">
            <a:alphaModFix amt="31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C6F56D15-B4D9-65C1-033F-8AF67339E06A}"/>
              </a:ext>
            </a:extLst>
          </p:cNvPr>
          <p:cNvSpPr txBox="1"/>
          <p:nvPr/>
        </p:nvSpPr>
        <p:spPr>
          <a:xfrm>
            <a:off x="2429934" y="1191465"/>
            <a:ext cx="7332133" cy="4475071"/>
          </a:xfrm>
          <a:prstGeom prst="rect">
            <a:avLst/>
          </a:prstGeom>
          <a:noFill/>
        </p:spPr>
        <p:txBody>
          <a:bodyPr wrap="square">
            <a:spAutoFit/>
          </a:bodyPr>
          <a:lstStyle/>
          <a:p>
            <a:pPr>
              <a:lnSpc>
                <a:spcPct val="120000"/>
              </a:lnSpc>
            </a:pPr>
            <a:r>
              <a:rPr lang="en-US" sz="4000" b="0" i="0" dirty="0">
                <a:solidFill>
                  <a:srgbClr val="222222"/>
                </a:solidFill>
                <a:effectLst/>
              </a:rPr>
              <a:t>As they talked and discussed these things with each other, Jesus himself came up and walked along with them; but they were kept from recognizing him. </a:t>
            </a:r>
          </a:p>
          <a:p>
            <a:pPr algn="r">
              <a:lnSpc>
                <a:spcPct val="120000"/>
              </a:lnSpc>
            </a:pPr>
            <a:r>
              <a:rPr lang="en-GB" sz="4000" b="0" i="1" dirty="0">
                <a:solidFill>
                  <a:srgbClr val="222222"/>
                </a:solidFill>
                <a:effectLst/>
              </a:rPr>
              <a:t>(Luke 24.15–16)</a:t>
            </a:r>
            <a:endParaRPr lang="en-GB" sz="4000" i="1"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7106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ook open with candles in the background&#10;&#10;Description automatically generated with medium confidence">
            <a:extLst>
              <a:ext uri="{FF2B5EF4-FFF2-40B4-BE49-F238E27FC236}">
                <a16:creationId xmlns:a16="http://schemas.microsoft.com/office/drawing/2014/main" id="{8C1605E0-13BF-FC51-4601-1CBE595564E0}"/>
              </a:ext>
            </a:extLst>
          </p:cNvPr>
          <p:cNvPicPr>
            <a:picLocks noChangeAspect="1"/>
          </p:cNvPicPr>
          <p:nvPr/>
        </p:nvPicPr>
        <p:blipFill>
          <a:blip r:embed="rId2" cstate="print">
            <a:alphaModFix amt="32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CD05066A-D21D-100A-B6D3-6CD23A56FB4D}"/>
              </a:ext>
            </a:extLst>
          </p:cNvPr>
          <p:cNvSpPr txBox="1"/>
          <p:nvPr/>
        </p:nvSpPr>
        <p:spPr>
          <a:xfrm>
            <a:off x="2298700" y="822133"/>
            <a:ext cx="7594600" cy="5213735"/>
          </a:xfrm>
          <a:prstGeom prst="rect">
            <a:avLst/>
          </a:prstGeom>
          <a:noFill/>
        </p:spPr>
        <p:txBody>
          <a:bodyPr wrap="square">
            <a:spAutoFit/>
          </a:bodyPr>
          <a:lstStyle/>
          <a:p>
            <a:pPr>
              <a:lnSpc>
                <a:spcPct val="120000"/>
              </a:lnSpc>
            </a:pPr>
            <a:r>
              <a:rPr lang="en-US" sz="4000" b="0" i="0" dirty="0">
                <a:solidFill>
                  <a:srgbClr val="222222"/>
                </a:solidFill>
                <a:effectLst/>
              </a:rPr>
              <a:t>When he was at the table with them, he took bread, gave thanks, broke it and began to give it to them. Then their eyes were opened and they recognized him, and he disappeared from their sight</a:t>
            </a:r>
            <a:r>
              <a:rPr lang="en-GB" sz="4000" dirty="0">
                <a:effectLst/>
                <a:ea typeface="Times New Roman" panose="02020603050405020304" pitchFamily="18" charset="0"/>
                <a:cs typeface="Times New Roman" panose="02020603050405020304" pitchFamily="18" charset="0"/>
              </a:rPr>
              <a:t>.</a:t>
            </a:r>
          </a:p>
          <a:p>
            <a:pPr algn="r">
              <a:lnSpc>
                <a:spcPct val="120000"/>
              </a:lnSpc>
            </a:pPr>
            <a:r>
              <a:rPr lang="en-GB" sz="4000" i="1" dirty="0">
                <a:effectLst/>
                <a:ea typeface="Times New Roman" panose="02020603050405020304" pitchFamily="18" charset="0"/>
                <a:cs typeface="Times New Roman" panose="02020603050405020304" pitchFamily="18" charset="0"/>
              </a:rPr>
              <a:t>(Luke 24.30</a:t>
            </a:r>
            <a:r>
              <a:rPr lang="en-GB" sz="4000" b="0" i="1" dirty="0">
                <a:solidFill>
                  <a:srgbClr val="222222"/>
                </a:solidFill>
                <a:effectLst/>
              </a:rPr>
              <a:t>–</a:t>
            </a:r>
            <a:r>
              <a:rPr lang="en-GB" sz="4000" i="1" dirty="0">
                <a:effectLst/>
                <a:ea typeface="Times New Roman" panose="02020603050405020304" pitchFamily="18" charset="0"/>
                <a:cs typeface="Times New Roman" panose="02020603050405020304" pitchFamily="18" charset="0"/>
              </a:rPr>
              <a:t>31)</a:t>
            </a:r>
            <a:endParaRPr lang="en-GB" sz="4400" i="1"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6928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Curly haired student in classroom">
            <a:extLst>
              <a:ext uri="{FF2B5EF4-FFF2-40B4-BE49-F238E27FC236}">
                <a16:creationId xmlns:a16="http://schemas.microsoft.com/office/drawing/2014/main" id="{81D87C8A-994C-926B-54CB-4665D5C82B3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255" b="13491"/>
          <a:stretch/>
        </p:blipFill>
        <p:spPr>
          <a:xfrm>
            <a:off x="20" y="1282"/>
            <a:ext cx="12191980" cy="6856718"/>
          </a:xfrm>
          <a:prstGeom prst="rect">
            <a:avLst/>
          </a:prstGeom>
        </p:spPr>
      </p:pic>
    </p:spTree>
    <p:extLst>
      <p:ext uri="{BB962C8B-B14F-4D97-AF65-F5344CB8AC3E}">
        <p14:creationId xmlns:p14="http://schemas.microsoft.com/office/powerpoint/2010/main" val="36758258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10739</TotalTime>
  <Words>82</Words>
  <Application>Microsoft Office PowerPoint</Application>
  <PresentationFormat>Widescreen</PresentationFormat>
  <Paragraphs>6</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Abadi</vt:lpstr>
      <vt:lpstr>Arial</vt:lpstr>
      <vt:lpstr>Calibri</vt:lpstr>
      <vt:lpstr>Calibri Light</vt:lpstr>
      <vt:lpstr>Office Theme</vt:lpstr>
      <vt:lpstr>Welcome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Claire Law</dc:creator>
  <cp:lastModifiedBy>Hilary Homer</cp:lastModifiedBy>
  <cp:revision>6</cp:revision>
  <dcterms:created xsi:type="dcterms:W3CDTF">2020-12-04T15:06:26Z</dcterms:created>
  <dcterms:modified xsi:type="dcterms:W3CDTF">2022-05-23T16:45:17Z</dcterms:modified>
</cp:coreProperties>
</file>