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6" r:id="rId3"/>
    <p:sldId id="257" r:id="rId4"/>
    <p:sldId id="258" r:id="rId5"/>
    <p:sldId id="259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173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C2A27-9013-43CC-A41A-F3D916E23B0A}" type="datetimeFigureOut">
              <a:rPr lang="en-GB" smtClean="0"/>
              <a:t>19/05/2022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8E181-B9E3-48D2-9272-FC47A23959D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C2A27-9013-43CC-A41A-F3D916E23B0A}" type="datetimeFigureOut">
              <a:rPr lang="en-GB" smtClean="0"/>
              <a:t>19/05/2022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8E181-B9E3-48D2-9272-FC47A23959D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C2A27-9013-43CC-A41A-F3D916E23B0A}" type="datetimeFigureOut">
              <a:rPr lang="en-GB" smtClean="0"/>
              <a:t>19/05/2022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8E181-B9E3-48D2-9272-FC47A23959D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C2A27-9013-43CC-A41A-F3D916E23B0A}" type="datetimeFigureOut">
              <a:rPr lang="en-GB" smtClean="0"/>
              <a:t>19/05/2022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8E181-B9E3-48D2-9272-FC47A23959D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C2A27-9013-43CC-A41A-F3D916E23B0A}" type="datetimeFigureOut">
              <a:rPr lang="en-GB" smtClean="0"/>
              <a:t>19/05/2022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8E181-B9E3-48D2-9272-FC47A23959D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C2A27-9013-43CC-A41A-F3D916E23B0A}" type="datetimeFigureOut">
              <a:rPr lang="en-GB" smtClean="0"/>
              <a:t>19/05/2022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8E181-B9E3-48D2-9272-FC47A23959D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C2A27-9013-43CC-A41A-F3D916E23B0A}" type="datetimeFigureOut">
              <a:rPr lang="en-GB" smtClean="0"/>
              <a:t>19/05/2022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8E181-B9E3-48D2-9272-FC47A23959D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C2A27-9013-43CC-A41A-F3D916E23B0A}" type="datetimeFigureOut">
              <a:rPr lang="en-GB" smtClean="0"/>
              <a:t>19/05/2022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8E181-B9E3-48D2-9272-FC47A23959D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C2A27-9013-43CC-A41A-F3D916E23B0A}" type="datetimeFigureOut">
              <a:rPr lang="en-GB" smtClean="0"/>
              <a:t>19/05/2022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8E181-B9E3-48D2-9272-FC47A23959D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C2A27-9013-43CC-A41A-F3D916E23B0A}" type="datetimeFigureOut">
              <a:rPr lang="en-GB" smtClean="0"/>
              <a:t>19/05/2022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8E181-B9E3-48D2-9272-FC47A23959D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C2A27-9013-43CC-A41A-F3D916E23B0A}" type="datetimeFigureOut">
              <a:rPr lang="en-GB" smtClean="0"/>
              <a:t>19/05/2022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8E181-B9E3-48D2-9272-FC47A23959D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EC2A27-9013-43CC-A41A-F3D916E23B0A}" type="datetimeFigureOut">
              <a:rPr lang="en-GB" smtClean="0"/>
              <a:t>19/05/2022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98E181-B9E3-48D2-9272-FC47A23959D3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ow walking through a doorway increases forgetting – Research Diges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9448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30" name="Picture 6" descr="Most Popular Front Door Colors of the Year | Window Worl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upload.wikimedia.org/wikipedia/en/f/f0/Mezuzah-R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m.media-amazon.com/images/I/61---yonkML._AC_SX466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467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upload.wikimedia.org/wikipedia/commons/a/a9/Janus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0</Words>
  <Application>Microsoft Office PowerPoint</Application>
  <PresentationFormat>On-screen Show (4:3)</PresentationFormat>
  <Paragraphs>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Owmer</dc:creator>
  <cp:lastModifiedBy>Hilary Homer</cp:lastModifiedBy>
  <cp:revision>2</cp:revision>
  <dcterms:created xsi:type="dcterms:W3CDTF">2022-04-25T14:29:57Z</dcterms:created>
  <dcterms:modified xsi:type="dcterms:W3CDTF">2022-05-19T14:17:39Z</dcterms:modified>
</cp:coreProperties>
</file>